
<file path=[Content_Types].xml><?xml version="1.0" encoding="utf-8"?>
<Types xmlns="http://schemas.openxmlformats.org/package/2006/content-types">
  <Default Extension="fntdata" ContentType="application/x-fontdata"/>
  <Default Extension="jpg" ContentType="image/pn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omments/modernComment_104_0.xml" ContentType="application/vnd.ms-powerpoint.comments+xml"/>
  <Override PartName="/ppt/notesSlides/notesSlide5.xml" ContentType="application/vnd.openxmlformats-officedocument.presentationml.notesSlide+xml"/>
  <Override PartName="/ppt/media/image3.jpg" ContentType="image/jpeg"/>
  <Override PartName="/ppt/media/image4.jpg" ContentType="image/jpeg"/>
  <Override PartName="/ppt/media/image5.jpg" ContentType="image/jpeg"/>
  <Override PartName="/ppt/notesSlides/notesSlide6.xml" ContentType="application/vnd.openxmlformats-officedocument.presentationml.notesSlide+xml"/>
  <Override PartName="/ppt/comments/modernComment_114_0.xml" ContentType="application/vnd.ms-powerpoint.comment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7.xml" ContentType="application/vnd.openxmlformats-officedocument.presentationml.notesSlide+xml"/>
  <Override PartName="/ppt/comments/modernComment_135_619D62EB.xml" ContentType="application/vnd.ms-powerpoint.comments+xml"/>
  <Override PartName="/ppt/media/image7.jpg" ContentType="image/jpeg"/>
  <Override PartName="/ppt/notesSlides/notesSlide8.xml" ContentType="application/vnd.openxmlformats-officedocument.presentationml.notesSlide+xml"/>
  <Override PartName="/ppt/comments/modernComment_137_81098C01.xml" ContentType="application/vnd.ms-powerpoint.comment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omments/modernComment_139_75808004.xml" ContentType="application/vnd.ms-powerpoint.comments+xml"/>
  <Override PartName="/ppt/notesSlides/notesSlide12.xml" ContentType="application/vnd.openxmlformats-officedocument.presentationml.notesSlide+xml"/>
  <Override PartName="/ppt/media/image10.jpg" ContentType="image/jpeg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media/image11.jpg" ContentType="image/jpeg"/>
  <Override PartName="/ppt/notesSlides/notesSlide15.xml" ContentType="application/vnd.openxmlformats-officedocument.presentationml.notesSlide+xml"/>
  <Override PartName="/ppt/media/image12.jpg" ContentType="image/jpeg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media/image16.jpg" ContentType="image/jpeg"/>
  <Override PartName="/ppt/media/image17.jpg" ContentType="image/jpeg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media/image18.jpg" ContentType="image/jpeg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1" r:id="rId1"/>
  </p:sldMasterIdLst>
  <p:notesMasterIdLst>
    <p:notesMasterId r:id="rId29"/>
  </p:notesMasterIdLst>
  <p:sldIdLst>
    <p:sldId id="256" r:id="rId2"/>
    <p:sldId id="258" r:id="rId3"/>
    <p:sldId id="259" r:id="rId4"/>
    <p:sldId id="260" r:id="rId5"/>
    <p:sldId id="267" r:id="rId6"/>
    <p:sldId id="276" r:id="rId7"/>
    <p:sldId id="309" r:id="rId8"/>
    <p:sldId id="311" r:id="rId9"/>
    <p:sldId id="277" r:id="rId10"/>
    <p:sldId id="315" r:id="rId11"/>
    <p:sldId id="313" r:id="rId12"/>
    <p:sldId id="314" r:id="rId13"/>
    <p:sldId id="302" r:id="rId14"/>
    <p:sldId id="280" r:id="rId15"/>
    <p:sldId id="271" r:id="rId16"/>
    <p:sldId id="303" r:id="rId17"/>
    <p:sldId id="268" r:id="rId18"/>
    <p:sldId id="263" r:id="rId19"/>
    <p:sldId id="316" r:id="rId20"/>
    <p:sldId id="317" r:id="rId21"/>
    <p:sldId id="319" r:id="rId22"/>
    <p:sldId id="304" r:id="rId23"/>
    <p:sldId id="269" r:id="rId24"/>
    <p:sldId id="262" r:id="rId25"/>
    <p:sldId id="272" r:id="rId26"/>
    <p:sldId id="306" r:id="rId27"/>
    <p:sldId id="281" r:id="rId28"/>
  </p:sldIdLst>
  <p:sldSz cx="9144000" cy="5143500" type="screen16x9"/>
  <p:notesSz cx="6858000" cy="9144000"/>
  <p:embeddedFontLst>
    <p:embeddedFont>
      <p:font typeface="IBM Plex Sans KR Medium" panose="020B0603050203000203" pitchFamily="34" charset="-127"/>
      <p:regular r:id="rId30"/>
    </p:embeddedFont>
    <p:embeddedFont>
      <p:font typeface="Noto Sans KR" panose="020B0500000000000000" pitchFamily="34" charset="-127"/>
      <p:regular r:id="rId31"/>
      <p:bold r:id="rId32"/>
    </p:embeddedFont>
    <p:embeddedFont>
      <p:font typeface="Noto Sans KR Black" panose="020B0A00000000000000" pitchFamily="34" charset="-127"/>
      <p:bold r:id="rId33"/>
    </p:embeddedFont>
    <p:embeddedFont>
      <p:font typeface="Noto Sans KR Light" panose="020B0300000000000000" pitchFamily="34" charset="-127"/>
      <p:regular r:id="rId34"/>
    </p:embeddedFont>
    <p:embeddedFont>
      <p:font typeface="Reem Kufi" pitchFamily="2" charset="-78"/>
      <p:regular r:id="rId35"/>
      <p:bold r:id="rId36"/>
    </p:embeddedFont>
    <p:embeddedFont>
      <p:font typeface="Source Sans Pro" panose="020B0503030403020204" pitchFamily="34" charset="0"/>
      <p:regular r:id="rId37"/>
      <p:bold r:id="rId38"/>
      <p:italic r:id="rId39"/>
      <p:boldItalic r:id="rId40"/>
    </p:embeddedFont>
    <p:embeddedFont>
      <p:font typeface="강한공군체 Bold" panose="020B0800000101010101" pitchFamily="34" charset="-127"/>
      <p:bold r:id="rId41"/>
    </p:embeddedFont>
    <p:embeddedFont>
      <p:font typeface="경기천년제목 Medium" panose="02020603020101020101" pitchFamily="18" charset="-127"/>
      <p:regular r:id="rId42"/>
    </p:embeddedFont>
    <p:embeddedFont>
      <p:font typeface="티웨이_날다" panose="02000300000000000000" pitchFamily="2" charset="-127"/>
      <p:regular r:id="rId43"/>
    </p:embeddedFont>
    <p:embeddedFont>
      <p:font typeface="티웨이_항공" panose="02000300000000000000" pitchFamily="2" charset="-127"/>
      <p:regular r:id="rId4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63FA6401-776A-201F-5711-E7A51C4D0EC7}" name="권동영" initials="권" userId="권동영" providerId="Non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5C7BF"/>
    <a:srgbClr val="313131"/>
    <a:srgbClr val="0F0F0F"/>
    <a:srgbClr val="BEBEBE"/>
    <a:srgbClr val="091A3B"/>
    <a:srgbClr val="1A3C7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25E68B9-83CE-445E-A167-E901EC96E5B2}" v="74" dt="2022-03-12T13:31:13.894"/>
  </p1510:revLst>
</p1510:revInfo>
</file>

<file path=ppt/tableStyles.xml><?xml version="1.0" encoding="utf-8"?>
<a:tblStyleLst xmlns:a="http://schemas.openxmlformats.org/drawingml/2006/main" def="{DB6C4A8D-611E-4E4C-B239-7E386D43AC58}">
  <a:tblStyle styleId="{DB6C4A8D-611E-4E4C-B239-7E386D43AC5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7" d="100"/>
          <a:sy n="117" d="100"/>
        </p:scale>
        <p:origin x="858" y="10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0.fntdata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font" Target="fonts/font13.fntdata"/><Relationship Id="rId47" Type="http://schemas.openxmlformats.org/officeDocument/2006/relationships/theme" Target="theme/theme1.xml"/><Relationship Id="rId50" Type="http://schemas.microsoft.com/office/2018/10/relationships/authors" Target="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notesMaster" Target="notesMasters/notesMaster1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49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4" Type="http://schemas.openxmlformats.org/officeDocument/2006/relationships/font" Target="fonts/font1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font" Target="fonts/font14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6827332157654817"/>
          <c:y val="0.10806678989869423"/>
          <c:w val="0.80081145275226295"/>
          <c:h val="0.74759292346958617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증강현실(AR)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0.12366090268475599"/>
                  <c:y val="-1.884992874133237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BA5F-462E-B810-8684DD3B1A56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43455D35-D4D7-4F4D-89AA-D81A8A01C0B4}" type="VALUE">
                      <a:rPr lang="en-US" altLang="ko-KR">
                        <a:solidFill>
                          <a:schemeClr val="bg1"/>
                        </a:solidFill>
                      </a:rPr>
                      <a:pPr/>
                      <a:t>[값]</a:t>
                    </a:fld>
                    <a:endParaRPr lang="ko-KR" alt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6-BA5F-462E-B810-8684DD3B1A56}"/>
                </c:ext>
              </c:extLst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050" b="0" i="0" u="none" strike="noStrike" kern="1200" baseline="0">
                      <a:solidFill>
                        <a:schemeClr val="bg1"/>
                      </a:solidFill>
                      <a:latin typeface="Noto Sans KR" panose="020B0500000000000000" pitchFamily="34" charset="-127"/>
                      <a:ea typeface="Noto Sans KR" panose="020B0500000000000000" pitchFamily="34" charset="-127"/>
                      <a:cs typeface="+mn-cs"/>
                    </a:defRPr>
                  </a:pPr>
                  <a:endParaRPr lang="ko-KR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7-BA5F-462E-B810-8684DD3B1A5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5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oto Sans KR" panose="020B0500000000000000" pitchFamily="34" charset="-127"/>
                    <a:ea typeface="Noto Sans KR" panose="020B0500000000000000" pitchFamily="34" charset="-127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2019년</c:v>
                </c:pt>
                <c:pt idx="1">
                  <c:v>2025년</c:v>
                </c:pt>
                <c:pt idx="2">
                  <c:v>2030년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330</c:v>
                </c:pt>
                <c:pt idx="1">
                  <c:v>3381</c:v>
                </c:pt>
                <c:pt idx="2">
                  <c:v>10924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A5F-462E-B810-8684DD3B1A5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가상현실(VR)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0.12366090268475605"/>
                  <c:y val="-9.047965795839538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BA5F-462E-B810-8684DD3B1A5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5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oto Sans KR" panose="020B0500000000000000" pitchFamily="34" charset="-127"/>
                    <a:ea typeface="Noto Sans KR" panose="020B0500000000000000" pitchFamily="34" charset="-127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2019년</c:v>
                </c:pt>
                <c:pt idx="1">
                  <c:v>2025년</c:v>
                </c:pt>
                <c:pt idx="2">
                  <c:v>2030년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125</c:v>
                </c:pt>
                <c:pt idx="1">
                  <c:v>1383</c:v>
                </c:pt>
                <c:pt idx="2">
                  <c:v>4505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A5F-462E-B810-8684DD3B1A5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811074351"/>
        <c:axId val="1811055631"/>
      </c:barChart>
      <c:catAx>
        <c:axId val="181107435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+mn-cs"/>
              </a:defRPr>
            </a:pPr>
            <a:endParaRPr lang="ko-KR"/>
          </a:p>
        </c:txPr>
        <c:crossAx val="1811055631"/>
        <c:crosses val="autoZero"/>
        <c:auto val="1"/>
        <c:lblAlgn val="ctr"/>
        <c:lblOffset val="100"/>
        <c:noMultiLvlLbl val="0"/>
      </c:catAx>
      <c:valAx>
        <c:axId val="181105563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wrap="square" anchor="ctr" anchorCtr="1"/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Noto Sans KR" panose="020B0500000000000000" pitchFamily="34" charset="-127"/>
                    <a:ea typeface="Noto Sans KR" panose="020B0500000000000000" pitchFamily="34" charset="-127"/>
                    <a:cs typeface="+mn-cs"/>
                  </a:defRPr>
                </a:pPr>
                <a:r>
                  <a:rPr lang="ko-KR" sz="800"/>
                  <a:t>단위 </a:t>
                </a:r>
                <a:r>
                  <a:rPr lang="en-US" sz="800"/>
                  <a:t>: </a:t>
                </a:r>
                <a:r>
                  <a:rPr lang="ko-KR" sz="800"/>
                  <a:t>억 달러</a:t>
                </a:r>
              </a:p>
            </c:rich>
          </c:tx>
          <c:layout>
            <c:manualLayout>
              <c:xMode val="edge"/>
              <c:yMode val="edge"/>
              <c:x val="2.8619381897323038E-2"/>
              <c:y val="1.4416231031460875E-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wrap="square" anchor="ctr" anchorCtr="1"/>
            <a:lstStyle/>
            <a:p>
              <a:pPr>
                <a:defRPr sz="8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" panose="020B0500000000000000" pitchFamily="34" charset="-127"/>
                  <a:ea typeface="Noto Sans KR" panose="020B0500000000000000" pitchFamily="34" charset="-127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+mn-cs"/>
              </a:defRPr>
            </a:pPr>
            <a:endParaRPr lang="ko-KR"/>
          </a:p>
        </c:txPr>
        <c:crossAx val="181107435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23444447292581375"/>
          <c:y val="2.40645212136474E-2"/>
          <c:w val="0.53807084293053764"/>
          <c:h val="8.6395123625175221E-2"/>
        </c:manualLayout>
      </c:layout>
      <c:overlay val="1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5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050">
          <a:latin typeface="Noto Sans KR" panose="020B0500000000000000" pitchFamily="34" charset="-127"/>
          <a:ea typeface="Noto Sans KR" panose="020B0500000000000000" pitchFamily="34" charset="-127"/>
        </a:defRPr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전망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94A5-4536-AF6B-E550A75BC4AA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94A5-4536-AF6B-E550A75BC4AA}"/>
              </c:ext>
            </c:extLst>
          </c:dPt>
          <c:dPt>
            <c:idx val="2"/>
            <c:bubble3D val="0"/>
            <c:explosion val="1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5303-4D14-94AE-C821016F22EF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5303-4D14-94AE-C821016F22EF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5303-4D14-94AE-C821016F22EF}"/>
              </c:ext>
            </c:extLst>
          </c:dPt>
          <c:dLbls>
            <c:dLbl>
              <c:idx val="3"/>
              <c:layout>
                <c:manualLayout>
                  <c:x val="3.2276994559420295E-3"/>
                  <c:y val="1.5699503954817603E-7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050" b="0" i="0" u="none" strike="noStrike" kern="1200" baseline="0">
                      <a:solidFill>
                        <a:schemeClr val="bg1"/>
                      </a:solidFill>
                      <a:latin typeface="Noto Sans KR" panose="020B0500000000000000" pitchFamily="34" charset="-127"/>
                      <a:ea typeface="Noto Sans KR" panose="020B0500000000000000" pitchFamily="34" charset="-127"/>
                      <a:cs typeface="+mn-cs"/>
                    </a:defRPr>
                  </a:pPr>
                  <a:endParaRPr lang="ko-KR"/>
                </a:p>
              </c:txPr>
              <c:showLegendKey val="0"/>
              <c:showVal val="1"/>
              <c:showCatName val="1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>
                  <c15:layout>
                    <c:manualLayout>
                      <c:w val="0.24691240354803501"/>
                      <c:h val="0.28318035509337874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2-5303-4D14-94AE-C821016F22EF}"/>
                </c:ext>
              </c:extLst>
            </c:dLbl>
            <c:dLbl>
              <c:idx val="4"/>
              <c:layout>
                <c:manualLayout>
                  <c:x val="-5.8922556969877348E-3"/>
                  <c:y val="-7.3399755295618955E-3"/>
                </c:manualLayout>
              </c:layout>
              <c:showLegendKey val="0"/>
              <c:showVal val="1"/>
              <c:showCatName val="1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5303-4D14-94AE-C821016F22E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50" b="0" i="0" u="none" strike="noStrike" kern="1200" baseline="0">
                    <a:solidFill>
                      <a:schemeClr val="tx1"/>
                    </a:solidFill>
                    <a:latin typeface="Noto Sans KR" panose="020B0500000000000000" pitchFamily="34" charset="-127"/>
                    <a:ea typeface="Noto Sans KR" panose="020B0500000000000000" pitchFamily="34" charset="-127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1"/>
            <c:showSerName val="0"/>
            <c:showPercent val="0"/>
            <c:showBubbleSize val="0"/>
            <c:separator>
</c:separator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Sheet1!$A$2:$A$6</c:f>
              <c:strCache>
                <c:ptCount val="5"/>
                <c:pt idx="0">
                  <c:v>헬스케어</c:v>
                </c:pt>
                <c:pt idx="1">
                  <c:v>제품개발</c:v>
                </c:pt>
                <c:pt idx="2">
                  <c:v>교육</c:v>
                </c:pt>
                <c:pt idx="3">
                  <c:v>프로세스 개선</c:v>
                </c:pt>
                <c:pt idx="4">
                  <c:v>유통</c:v>
                </c:pt>
              </c:strCache>
            </c:strRef>
          </c:cat>
          <c:val>
            <c:numRef>
              <c:f>Sheet1!$B$2:$B$6</c:f>
              <c:numCache>
                <c:formatCode>#,##0"억$"</c:formatCode>
                <c:ptCount val="5"/>
                <c:pt idx="0">
                  <c:v>1111</c:v>
                </c:pt>
                <c:pt idx="1">
                  <c:v>1097</c:v>
                </c:pt>
                <c:pt idx="2">
                  <c:v>907</c:v>
                </c:pt>
                <c:pt idx="3">
                  <c:v>848</c:v>
                </c:pt>
                <c:pt idx="4">
                  <c:v>622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303-4D14-94AE-C821016F22E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36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050"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omments/modernComment_104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C7CDCB7C-9988-4A9D-BECB-FFE8A3331EBD}" authorId="{63FA6401-776A-201F-5711-E7A51C4D0EC7}" created="2022-03-13T06:12:40.426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0" sldId="260"/>
      <ac:spMk id="496" creationId="{00000000-0000-0000-0000-000000000000}"/>
    </ac:deMkLst>
    <p188:txBody>
      <a:bodyPr/>
      <a:lstStyle/>
      <a:p>
        <a:r>
          <a:rPr lang="ko-KR" altLang="en-US"/>
          <a:t>출처 
https://www.koreascience.or.kr/article/JAKO202122450520317.pag</a:t>
        </a:r>
      </a:p>
    </p188:txBody>
  </p188:cm>
</p188:cmLst>
</file>

<file path=ppt/comments/modernComment_114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D49FCD09-7A9D-42AB-A6D2-7EF19D9243A1}" authorId="{63FA6401-776A-201F-5711-E7A51C4D0EC7}" created="2022-03-13T03:45:42.485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0" sldId="276"/>
      <ac:spMk id="845" creationId="{00000000-0000-0000-0000-000000000000}"/>
    </ac:deMkLst>
    <p188:txBody>
      <a:bodyPr/>
      <a:lstStyle/>
      <a:p>
        <a:r>
          <a:rPr lang="ko-KR" altLang="en-US"/>
          <a:t>http://www.hanaif.re.kr/boardDetail.do?hmpeSeqNo=34779
저작권 관련: http://www.hanaif.re.kr/policy.do</a:t>
        </a:r>
      </a:p>
    </p188:txBody>
  </p188:cm>
</p188:cmLst>
</file>

<file path=ppt/comments/modernComment_135_619D62EB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E376A916-8AD9-4B24-90A3-A6240CC2F3CB}" authorId="{63FA6401-776A-201F-5711-E7A51C4D0EC7}" created="2022-03-12T13:37:56.279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1637704427" sldId="309"/>
      <ac:spMk id="982" creationId="{00000000-0000-0000-0000-000000000000}"/>
    </ac:deMkLst>
    <p188:txBody>
      <a:bodyPr/>
      <a:lstStyle/>
      <a:p>
        <a:r>
          <a:rPr lang="ko-KR" altLang="en-US"/>
          <a:t>https://www.msit.go.kr/bbs/view.do?sCode=user&amp;mPid=112&amp;mId=113&amp;bbsSeqNo=94&amp;nttSeqNo=3181303</a:t>
        </a:r>
      </a:p>
    </p188:txBody>
  </p188:cm>
</p188:cmLst>
</file>

<file path=ppt/comments/modernComment_137_81098C01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4937818E-AD3D-4BF2-B2DE-6E78597C38A0}" authorId="{63FA6401-776A-201F-5711-E7A51C4D0EC7}" created="2022-03-12T12:08:52.725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2164886529" sldId="311"/>
      <ac:spMk id="516" creationId="{00000000-0000-0000-0000-000000000000}"/>
    </ac:deMkLst>
    <p188:txBody>
      <a:bodyPr/>
      <a:lstStyle/>
      <a:p>
        <a:r>
          <a:rPr lang="ko-KR" altLang="en-US"/>
          <a:t>메타버스(Metaverse) 기반 플랫폼의
교육적 활용 가능성 탐색</a:t>
        </a:r>
      </a:p>
    </p188:txBody>
  </p188:cm>
</p188:cmLst>
</file>

<file path=ppt/comments/modernComment_139_75808004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F14AE6C8-BE8B-4993-A68B-5200E5E9C4E4}" authorId="{63FA6401-776A-201F-5711-E7A51C4D0EC7}" created="2022-03-12T13:12:52.529">
    <pc:sldMkLst xmlns:pc="http://schemas.microsoft.com/office/powerpoint/2013/main/command">
      <pc:docMk/>
      <pc:sldMk cId="1971355652" sldId="313"/>
    </pc:sldMkLst>
    <p188:txBody>
      <a:bodyPr/>
      <a:lstStyle/>
      <a:p>
        <a:r>
          <a:rPr lang="ko-KR" altLang="en-US"/>
          <a:t>https://webzine-serii.re.kr/%EB%A9%94%ED%83%80%EB%B2%84%EC%8A%A4-%ED%99%9C%EC%9A%A9-%ED%99%95%EC%9E%A5-%EC%84%B8%EC%83%81-%EC%9A%B0%EB%A6%AC%EC%9D%98-%EA%B5%90%EC%9C%A1%EC%9D%80/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855186e73f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855186e73f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g9ff61f9cc4_0_4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2" name="Google Shape;862;g9ff61f9cc4_0_4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95632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7837852887_0_2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Google Shape;514;g7837852887_0_2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30443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g9ff61f9cc4_0_5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5" name="Google Shape;945;g9ff61f9cc4_0_5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59573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87442ffb15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87442ffb15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96130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g9ff61f9cc4_0_5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5" name="Google Shape;945;g9ff61f9cc4_0_5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g9ff61f9cc4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7" name="Google Shape;727;g9ff61f9cc4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87442ffb15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87442ffb15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99786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9ff61f9cc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5" name="Google Shape;665;g9ff61f9cc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a8bd89ab1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Google Shape;544;ga8bd89ab1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a8bd89ab1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Google Shape;544;ga8bd89ab1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78720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7837852887_0_2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7837852887_0_2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a8bd89ab1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Google Shape;544;ga8bd89ab1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588934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g9ff61f9cc4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2" name="Google Shape;742;g9ff61f9cc4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87442ffb15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87442ffb15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467617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g9ff61f9cc4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5" name="Google Shape;695;g9ff61f9cc4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7837852887_0_2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Google Shape;514;g7837852887_0_2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g9ff61f9cc4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2" name="Google Shape;742;g9ff61f9cc4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Google Shape;978;ga8c9b0c72b_0_21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9" name="Google Shape;979;ga8c9b0c72b_0_21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6682567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g9ff61f9cc4_0_5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9" name="Google Shape;959;g9ff61f9cc4_0_5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87442ffb15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87442ffb15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7837852887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7837852887_0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ga8bd89ab15_0_2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0" name="Google Shape;640;ga8bd89ab15_0_2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g9ff61f9cc4_0_3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3" name="Google Shape;843;g9ff61f9cc4_0_3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Google Shape;978;ga8c9b0c72b_0_21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9" name="Google Shape;979;ga8c9b0c72b_0_21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23523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7837852887_0_2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Google Shape;514;g7837852887_0_2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45153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g9ff61f9cc4_0_4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2" name="Google Shape;862;g9ff61f9cc4_0_4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23900" y="2048774"/>
            <a:ext cx="7696200" cy="65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300" b="1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617650" y="2799526"/>
            <a:ext cx="3908700" cy="295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258882" y="0"/>
            <a:ext cx="516831" cy="516812"/>
          </a:xfrm>
          <a:custGeom>
            <a:avLst/>
            <a:gdLst/>
            <a:ahLst/>
            <a:cxnLst/>
            <a:rect l="l" t="t" r="r" b="b"/>
            <a:pathLst>
              <a:path w="28081" h="28080" extrusionOk="0">
                <a:moveTo>
                  <a:pt x="14040" y="0"/>
                </a:moveTo>
                <a:cubicBezTo>
                  <a:pt x="6278" y="0"/>
                  <a:pt x="1" y="6298"/>
                  <a:pt x="1" y="14040"/>
                </a:cubicBezTo>
                <a:cubicBezTo>
                  <a:pt x="1" y="21803"/>
                  <a:pt x="6278" y="28080"/>
                  <a:pt x="14040" y="28080"/>
                </a:cubicBezTo>
                <a:cubicBezTo>
                  <a:pt x="21803" y="28080"/>
                  <a:pt x="28080" y="21803"/>
                  <a:pt x="28080" y="14040"/>
                </a:cubicBezTo>
                <a:cubicBezTo>
                  <a:pt x="28080" y="6298"/>
                  <a:pt x="21803" y="0"/>
                  <a:pt x="14040" y="0"/>
                </a:cubicBezTo>
                <a:close/>
              </a:path>
            </a:pathLst>
          </a:custGeom>
          <a:solidFill>
            <a:srgbClr val="73A9C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-179556" y="79326"/>
            <a:ext cx="358161" cy="358161"/>
          </a:xfrm>
          <a:custGeom>
            <a:avLst/>
            <a:gdLst/>
            <a:ahLst/>
            <a:cxnLst/>
            <a:rect l="l" t="t" r="r" b="b"/>
            <a:pathLst>
              <a:path w="19460" h="19460" extrusionOk="0">
                <a:moveTo>
                  <a:pt x="9730" y="1"/>
                </a:moveTo>
                <a:cubicBezTo>
                  <a:pt x="4353" y="1"/>
                  <a:pt x="1" y="4353"/>
                  <a:pt x="1" y="9730"/>
                </a:cubicBezTo>
                <a:cubicBezTo>
                  <a:pt x="1" y="15108"/>
                  <a:pt x="4353" y="19460"/>
                  <a:pt x="9730" y="19460"/>
                </a:cubicBezTo>
                <a:cubicBezTo>
                  <a:pt x="15108" y="19460"/>
                  <a:pt x="19460" y="15108"/>
                  <a:pt x="19460" y="9730"/>
                </a:cubicBezTo>
                <a:cubicBezTo>
                  <a:pt x="19460" y="4353"/>
                  <a:pt x="15108" y="1"/>
                  <a:pt x="9730" y="1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-258881" y="516800"/>
            <a:ext cx="516831" cy="516812"/>
          </a:xfrm>
          <a:custGeom>
            <a:avLst/>
            <a:gdLst/>
            <a:ahLst/>
            <a:cxnLst/>
            <a:rect l="l" t="t" r="r" b="b"/>
            <a:pathLst>
              <a:path w="28081" h="28080" extrusionOk="0">
                <a:moveTo>
                  <a:pt x="14040" y="0"/>
                </a:moveTo>
                <a:cubicBezTo>
                  <a:pt x="6278" y="0"/>
                  <a:pt x="1" y="6298"/>
                  <a:pt x="1" y="14040"/>
                </a:cubicBezTo>
                <a:cubicBezTo>
                  <a:pt x="1" y="21803"/>
                  <a:pt x="6278" y="28080"/>
                  <a:pt x="14040" y="28080"/>
                </a:cubicBezTo>
                <a:cubicBezTo>
                  <a:pt x="21803" y="28080"/>
                  <a:pt x="28080" y="21803"/>
                  <a:pt x="28080" y="14040"/>
                </a:cubicBezTo>
                <a:cubicBezTo>
                  <a:pt x="28080" y="6298"/>
                  <a:pt x="21803" y="0"/>
                  <a:pt x="14040" y="0"/>
                </a:cubicBezTo>
                <a:close/>
              </a:path>
            </a:pathLst>
          </a:custGeom>
          <a:solidFill>
            <a:srgbClr val="EBCC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-179555" y="596125"/>
            <a:ext cx="358161" cy="358161"/>
          </a:xfrm>
          <a:custGeom>
            <a:avLst/>
            <a:gdLst/>
            <a:ahLst/>
            <a:cxnLst/>
            <a:rect l="l" t="t" r="r" b="b"/>
            <a:pathLst>
              <a:path w="19460" h="19460" extrusionOk="0">
                <a:moveTo>
                  <a:pt x="9730" y="1"/>
                </a:moveTo>
                <a:cubicBezTo>
                  <a:pt x="4353" y="1"/>
                  <a:pt x="1" y="4353"/>
                  <a:pt x="1" y="9730"/>
                </a:cubicBezTo>
                <a:cubicBezTo>
                  <a:pt x="1" y="15108"/>
                  <a:pt x="4353" y="19460"/>
                  <a:pt x="9730" y="19460"/>
                </a:cubicBezTo>
                <a:cubicBezTo>
                  <a:pt x="15108" y="19460"/>
                  <a:pt x="19460" y="15108"/>
                  <a:pt x="19460" y="9730"/>
                </a:cubicBezTo>
                <a:cubicBezTo>
                  <a:pt x="19460" y="4353"/>
                  <a:pt x="15108" y="1"/>
                  <a:pt x="9730" y="1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-258881" y="1033600"/>
            <a:ext cx="516831" cy="516812"/>
          </a:xfrm>
          <a:custGeom>
            <a:avLst/>
            <a:gdLst/>
            <a:ahLst/>
            <a:cxnLst/>
            <a:rect l="l" t="t" r="r" b="b"/>
            <a:pathLst>
              <a:path w="28081" h="28080" extrusionOk="0">
                <a:moveTo>
                  <a:pt x="14040" y="0"/>
                </a:moveTo>
                <a:cubicBezTo>
                  <a:pt x="6278" y="0"/>
                  <a:pt x="1" y="6298"/>
                  <a:pt x="1" y="14040"/>
                </a:cubicBezTo>
                <a:cubicBezTo>
                  <a:pt x="1" y="21803"/>
                  <a:pt x="6278" y="28080"/>
                  <a:pt x="14040" y="28080"/>
                </a:cubicBezTo>
                <a:cubicBezTo>
                  <a:pt x="21803" y="28080"/>
                  <a:pt x="28080" y="21803"/>
                  <a:pt x="28080" y="14040"/>
                </a:cubicBezTo>
                <a:cubicBezTo>
                  <a:pt x="28080" y="6298"/>
                  <a:pt x="21803" y="0"/>
                  <a:pt x="14040" y="0"/>
                </a:cubicBezTo>
                <a:close/>
              </a:path>
            </a:pathLst>
          </a:custGeom>
          <a:solidFill>
            <a:srgbClr val="75C7B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-179555" y="1112925"/>
            <a:ext cx="358161" cy="358161"/>
          </a:xfrm>
          <a:custGeom>
            <a:avLst/>
            <a:gdLst/>
            <a:ahLst/>
            <a:cxnLst/>
            <a:rect l="l" t="t" r="r" b="b"/>
            <a:pathLst>
              <a:path w="19460" h="19460" extrusionOk="0">
                <a:moveTo>
                  <a:pt x="9730" y="1"/>
                </a:moveTo>
                <a:cubicBezTo>
                  <a:pt x="4353" y="1"/>
                  <a:pt x="1" y="4353"/>
                  <a:pt x="1" y="9730"/>
                </a:cubicBezTo>
                <a:cubicBezTo>
                  <a:pt x="1" y="15108"/>
                  <a:pt x="4353" y="19460"/>
                  <a:pt x="9730" y="19460"/>
                </a:cubicBezTo>
                <a:cubicBezTo>
                  <a:pt x="15108" y="19460"/>
                  <a:pt x="19460" y="15108"/>
                  <a:pt x="19460" y="9730"/>
                </a:cubicBezTo>
                <a:cubicBezTo>
                  <a:pt x="19460" y="4353"/>
                  <a:pt x="15108" y="1"/>
                  <a:pt x="9730" y="1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/>
          <p:nvPr/>
        </p:nvSpPr>
        <p:spPr>
          <a:xfrm rot="5400000" flipH="1">
            <a:off x="8627160" y="4887619"/>
            <a:ext cx="516831" cy="516812"/>
          </a:xfrm>
          <a:custGeom>
            <a:avLst/>
            <a:gdLst/>
            <a:ahLst/>
            <a:cxnLst/>
            <a:rect l="l" t="t" r="r" b="b"/>
            <a:pathLst>
              <a:path w="28081" h="28080" extrusionOk="0">
                <a:moveTo>
                  <a:pt x="14040" y="0"/>
                </a:moveTo>
                <a:cubicBezTo>
                  <a:pt x="6278" y="0"/>
                  <a:pt x="1" y="6298"/>
                  <a:pt x="1" y="14040"/>
                </a:cubicBezTo>
                <a:cubicBezTo>
                  <a:pt x="1" y="21803"/>
                  <a:pt x="6278" y="28080"/>
                  <a:pt x="14040" y="28080"/>
                </a:cubicBezTo>
                <a:cubicBezTo>
                  <a:pt x="21803" y="28080"/>
                  <a:pt x="28080" y="21803"/>
                  <a:pt x="28080" y="14040"/>
                </a:cubicBezTo>
                <a:cubicBezTo>
                  <a:pt x="28080" y="6298"/>
                  <a:pt x="21803" y="0"/>
                  <a:pt x="14040" y="0"/>
                </a:cubicBezTo>
                <a:close/>
              </a:path>
            </a:pathLst>
          </a:custGeom>
          <a:solidFill>
            <a:srgbClr val="73A9C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2"/>
          <p:cNvSpPr/>
          <p:nvPr/>
        </p:nvSpPr>
        <p:spPr>
          <a:xfrm rot="5400000" flipH="1">
            <a:off x="8706494" y="4966953"/>
            <a:ext cx="358161" cy="358161"/>
          </a:xfrm>
          <a:custGeom>
            <a:avLst/>
            <a:gdLst/>
            <a:ahLst/>
            <a:cxnLst/>
            <a:rect l="l" t="t" r="r" b="b"/>
            <a:pathLst>
              <a:path w="19460" h="19460" extrusionOk="0">
                <a:moveTo>
                  <a:pt x="9730" y="1"/>
                </a:moveTo>
                <a:cubicBezTo>
                  <a:pt x="4353" y="1"/>
                  <a:pt x="1" y="4353"/>
                  <a:pt x="1" y="9730"/>
                </a:cubicBezTo>
                <a:cubicBezTo>
                  <a:pt x="1" y="15108"/>
                  <a:pt x="4353" y="19460"/>
                  <a:pt x="9730" y="19460"/>
                </a:cubicBezTo>
                <a:cubicBezTo>
                  <a:pt x="15108" y="19460"/>
                  <a:pt x="19460" y="15108"/>
                  <a:pt x="19460" y="9730"/>
                </a:cubicBezTo>
                <a:cubicBezTo>
                  <a:pt x="19460" y="4353"/>
                  <a:pt x="15108" y="1"/>
                  <a:pt x="9730" y="1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2"/>
          <p:cNvSpPr/>
          <p:nvPr/>
        </p:nvSpPr>
        <p:spPr>
          <a:xfrm rot="5400000" flipH="1">
            <a:off x="8110360" y="4887617"/>
            <a:ext cx="516831" cy="516812"/>
          </a:xfrm>
          <a:custGeom>
            <a:avLst/>
            <a:gdLst/>
            <a:ahLst/>
            <a:cxnLst/>
            <a:rect l="l" t="t" r="r" b="b"/>
            <a:pathLst>
              <a:path w="28081" h="28080" extrusionOk="0">
                <a:moveTo>
                  <a:pt x="14040" y="0"/>
                </a:moveTo>
                <a:cubicBezTo>
                  <a:pt x="6278" y="0"/>
                  <a:pt x="1" y="6298"/>
                  <a:pt x="1" y="14040"/>
                </a:cubicBezTo>
                <a:cubicBezTo>
                  <a:pt x="1" y="21803"/>
                  <a:pt x="6278" y="28080"/>
                  <a:pt x="14040" y="28080"/>
                </a:cubicBezTo>
                <a:cubicBezTo>
                  <a:pt x="21803" y="28080"/>
                  <a:pt x="28080" y="21803"/>
                  <a:pt x="28080" y="14040"/>
                </a:cubicBezTo>
                <a:cubicBezTo>
                  <a:pt x="28080" y="6298"/>
                  <a:pt x="21803" y="0"/>
                  <a:pt x="14040" y="0"/>
                </a:cubicBezTo>
                <a:close/>
              </a:path>
            </a:pathLst>
          </a:custGeom>
          <a:solidFill>
            <a:srgbClr val="EBCC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2"/>
          <p:cNvSpPr/>
          <p:nvPr/>
        </p:nvSpPr>
        <p:spPr>
          <a:xfrm rot="5400000" flipH="1">
            <a:off x="8189694" y="4966952"/>
            <a:ext cx="358161" cy="358161"/>
          </a:xfrm>
          <a:custGeom>
            <a:avLst/>
            <a:gdLst/>
            <a:ahLst/>
            <a:cxnLst/>
            <a:rect l="l" t="t" r="r" b="b"/>
            <a:pathLst>
              <a:path w="19460" h="19460" extrusionOk="0">
                <a:moveTo>
                  <a:pt x="9730" y="1"/>
                </a:moveTo>
                <a:cubicBezTo>
                  <a:pt x="4353" y="1"/>
                  <a:pt x="1" y="4353"/>
                  <a:pt x="1" y="9730"/>
                </a:cubicBezTo>
                <a:cubicBezTo>
                  <a:pt x="1" y="15108"/>
                  <a:pt x="4353" y="19460"/>
                  <a:pt x="9730" y="19460"/>
                </a:cubicBezTo>
                <a:cubicBezTo>
                  <a:pt x="15108" y="19460"/>
                  <a:pt x="19460" y="15108"/>
                  <a:pt x="19460" y="9730"/>
                </a:cubicBezTo>
                <a:cubicBezTo>
                  <a:pt x="19460" y="4353"/>
                  <a:pt x="15108" y="1"/>
                  <a:pt x="9730" y="1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2"/>
          <p:cNvSpPr/>
          <p:nvPr/>
        </p:nvSpPr>
        <p:spPr>
          <a:xfrm rot="5400000" flipH="1">
            <a:off x="7593560" y="4887617"/>
            <a:ext cx="516831" cy="516812"/>
          </a:xfrm>
          <a:custGeom>
            <a:avLst/>
            <a:gdLst/>
            <a:ahLst/>
            <a:cxnLst/>
            <a:rect l="l" t="t" r="r" b="b"/>
            <a:pathLst>
              <a:path w="28081" h="28080" extrusionOk="0">
                <a:moveTo>
                  <a:pt x="14040" y="0"/>
                </a:moveTo>
                <a:cubicBezTo>
                  <a:pt x="6278" y="0"/>
                  <a:pt x="1" y="6298"/>
                  <a:pt x="1" y="14040"/>
                </a:cubicBezTo>
                <a:cubicBezTo>
                  <a:pt x="1" y="21803"/>
                  <a:pt x="6278" y="28080"/>
                  <a:pt x="14040" y="28080"/>
                </a:cubicBezTo>
                <a:cubicBezTo>
                  <a:pt x="21803" y="28080"/>
                  <a:pt x="28080" y="21803"/>
                  <a:pt x="28080" y="14040"/>
                </a:cubicBezTo>
                <a:cubicBezTo>
                  <a:pt x="28080" y="6298"/>
                  <a:pt x="21803" y="0"/>
                  <a:pt x="14040" y="0"/>
                </a:cubicBezTo>
                <a:close/>
              </a:path>
            </a:pathLst>
          </a:custGeom>
          <a:solidFill>
            <a:srgbClr val="75C7B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2"/>
          <p:cNvSpPr/>
          <p:nvPr/>
        </p:nvSpPr>
        <p:spPr>
          <a:xfrm rot="5400000" flipH="1">
            <a:off x="7672895" y="4966952"/>
            <a:ext cx="358161" cy="358161"/>
          </a:xfrm>
          <a:custGeom>
            <a:avLst/>
            <a:gdLst/>
            <a:ahLst/>
            <a:cxnLst/>
            <a:rect l="l" t="t" r="r" b="b"/>
            <a:pathLst>
              <a:path w="19460" h="19460" extrusionOk="0">
                <a:moveTo>
                  <a:pt x="9730" y="1"/>
                </a:moveTo>
                <a:cubicBezTo>
                  <a:pt x="4353" y="1"/>
                  <a:pt x="1" y="4353"/>
                  <a:pt x="1" y="9730"/>
                </a:cubicBezTo>
                <a:cubicBezTo>
                  <a:pt x="1" y="15108"/>
                  <a:pt x="4353" y="19460"/>
                  <a:pt x="9730" y="19460"/>
                </a:cubicBezTo>
                <a:cubicBezTo>
                  <a:pt x="15108" y="19460"/>
                  <a:pt x="19460" y="15108"/>
                  <a:pt x="19460" y="9730"/>
                </a:cubicBezTo>
                <a:cubicBezTo>
                  <a:pt x="19460" y="4353"/>
                  <a:pt x="15108" y="1"/>
                  <a:pt x="9730" y="1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2"/>
          <p:cNvSpPr/>
          <p:nvPr/>
        </p:nvSpPr>
        <p:spPr>
          <a:xfrm rot="5400000">
            <a:off x="515620" y="4887615"/>
            <a:ext cx="516831" cy="516812"/>
          </a:xfrm>
          <a:custGeom>
            <a:avLst/>
            <a:gdLst/>
            <a:ahLst/>
            <a:cxnLst/>
            <a:rect l="l" t="t" r="r" b="b"/>
            <a:pathLst>
              <a:path w="28081" h="28080" extrusionOk="0">
                <a:moveTo>
                  <a:pt x="14040" y="0"/>
                </a:moveTo>
                <a:cubicBezTo>
                  <a:pt x="6278" y="0"/>
                  <a:pt x="1" y="6298"/>
                  <a:pt x="1" y="14040"/>
                </a:cubicBezTo>
                <a:cubicBezTo>
                  <a:pt x="1" y="21803"/>
                  <a:pt x="6278" y="28080"/>
                  <a:pt x="14040" y="28080"/>
                </a:cubicBezTo>
                <a:cubicBezTo>
                  <a:pt x="21803" y="28080"/>
                  <a:pt x="28080" y="21803"/>
                  <a:pt x="28080" y="14040"/>
                </a:cubicBezTo>
                <a:cubicBezTo>
                  <a:pt x="28080" y="6298"/>
                  <a:pt x="21803" y="0"/>
                  <a:pt x="14040" y="0"/>
                </a:cubicBezTo>
                <a:close/>
              </a:path>
            </a:pathLst>
          </a:custGeom>
          <a:solidFill>
            <a:srgbClr val="73A9C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2"/>
          <p:cNvSpPr/>
          <p:nvPr/>
        </p:nvSpPr>
        <p:spPr>
          <a:xfrm rot="5400000">
            <a:off x="594955" y="4966932"/>
            <a:ext cx="358161" cy="358161"/>
          </a:xfrm>
          <a:custGeom>
            <a:avLst/>
            <a:gdLst/>
            <a:ahLst/>
            <a:cxnLst/>
            <a:rect l="l" t="t" r="r" b="b"/>
            <a:pathLst>
              <a:path w="19460" h="19460" extrusionOk="0">
                <a:moveTo>
                  <a:pt x="9730" y="1"/>
                </a:moveTo>
                <a:cubicBezTo>
                  <a:pt x="4353" y="1"/>
                  <a:pt x="1" y="4353"/>
                  <a:pt x="1" y="9730"/>
                </a:cubicBezTo>
                <a:cubicBezTo>
                  <a:pt x="1" y="15108"/>
                  <a:pt x="4353" y="19460"/>
                  <a:pt x="9730" y="19460"/>
                </a:cubicBezTo>
                <a:cubicBezTo>
                  <a:pt x="15108" y="19460"/>
                  <a:pt x="19460" y="15108"/>
                  <a:pt x="19460" y="9730"/>
                </a:cubicBezTo>
                <a:cubicBezTo>
                  <a:pt x="19460" y="4353"/>
                  <a:pt x="15108" y="1"/>
                  <a:pt x="9730" y="1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2"/>
          <p:cNvSpPr/>
          <p:nvPr/>
        </p:nvSpPr>
        <p:spPr>
          <a:xfrm rot="5400000">
            <a:off x="-1180" y="4887617"/>
            <a:ext cx="516831" cy="516812"/>
          </a:xfrm>
          <a:custGeom>
            <a:avLst/>
            <a:gdLst/>
            <a:ahLst/>
            <a:cxnLst/>
            <a:rect l="l" t="t" r="r" b="b"/>
            <a:pathLst>
              <a:path w="28081" h="28080" extrusionOk="0">
                <a:moveTo>
                  <a:pt x="14040" y="0"/>
                </a:moveTo>
                <a:cubicBezTo>
                  <a:pt x="6278" y="0"/>
                  <a:pt x="1" y="6298"/>
                  <a:pt x="1" y="14040"/>
                </a:cubicBezTo>
                <a:cubicBezTo>
                  <a:pt x="1" y="21803"/>
                  <a:pt x="6278" y="28080"/>
                  <a:pt x="14040" y="28080"/>
                </a:cubicBezTo>
                <a:cubicBezTo>
                  <a:pt x="21803" y="28080"/>
                  <a:pt x="28080" y="21803"/>
                  <a:pt x="28080" y="14040"/>
                </a:cubicBezTo>
                <a:cubicBezTo>
                  <a:pt x="28080" y="6298"/>
                  <a:pt x="21803" y="0"/>
                  <a:pt x="14040" y="0"/>
                </a:cubicBezTo>
                <a:close/>
              </a:path>
            </a:pathLst>
          </a:custGeom>
          <a:solidFill>
            <a:srgbClr val="75C7B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2"/>
          <p:cNvSpPr/>
          <p:nvPr/>
        </p:nvSpPr>
        <p:spPr>
          <a:xfrm rot="5400000">
            <a:off x="78155" y="4966933"/>
            <a:ext cx="358161" cy="358161"/>
          </a:xfrm>
          <a:custGeom>
            <a:avLst/>
            <a:gdLst/>
            <a:ahLst/>
            <a:cxnLst/>
            <a:rect l="l" t="t" r="r" b="b"/>
            <a:pathLst>
              <a:path w="19460" h="19460" extrusionOk="0">
                <a:moveTo>
                  <a:pt x="9730" y="1"/>
                </a:moveTo>
                <a:cubicBezTo>
                  <a:pt x="4353" y="1"/>
                  <a:pt x="1" y="4353"/>
                  <a:pt x="1" y="9730"/>
                </a:cubicBezTo>
                <a:cubicBezTo>
                  <a:pt x="1" y="15108"/>
                  <a:pt x="4353" y="19460"/>
                  <a:pt x="9730" y="19460"/>
                </a:cubicBezTo>
                <a:cubicBezTo>
                  <a:pt x="15108" y="19460"/>
                  <a:pt x="19460" y="15108"/>
                  <a:pt x="19460" y="9730"/>
                </a:cubicBezTo>
                <a:cubicBezTo>
                  <a:pt x="19460" y="4353"/>
                  <a:pt x="15108" y="1"/>
                  <a:pt x="9730" y="1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2"/>
          <p:cNvSpPr/>
          <p:nvPr/>
        </p:nvSpPr>
        <p:spPr>
          <a:xfrm rot="5400000">
            <a:off x="8627160" y="-258944"/>
            <a:ext cx="516831" cy="516812"/>
          </a:xfrm>
          <a:custGeom>
            <a:avLst/>
            <a:gdLst/>
            <a:ahLst/>
            <a:cxnLst/>
            <a:rect l="l" t="t" r="r" b="b"/>
            <a:pathLst>
              <a:path w="28081" h="28080" extrusionOk="0">
                <a:moveTo>
                  <a:pt x="14040" y="0"/>
                </a:moveTo>
                <a:cubicBezTo>
                  <a:pt x="6278" y="0"/>
                  <a:pt x="1" y="6298"/>
                  <a:pt x="1" y="14040"/>
                </a:cubicBezTo>
                <a:cubicBezTo>
                  <a:pt x="1" y="21803"/>
                  <a:pt x="6278" y="28080"/>
                  <a:pt x="14040" y="28080"/>
                </a:cubicBezTo>
                <a:cubicBezTo>
                  <a:pt x="21803" y="28080"/>
                  <a:pt x="28080" y="21803"/>
                  <a:pt x="28080" y="14040"/>
                </a:cubicBezTo>
                <a:cubicBezTo>
                  <a:pt x="28080" y="6298"/>
                  <a:pt x="21803" y="0"/>
                  <a:pt x="14040" y="0"/>
                </a:cubicBezTo>
                <a:close/>
              </a:path>
            </a:pathLst>
          </a:custGeom>
          <a:solidFill>
            <a:srgbClr val="73A9C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2"/>
          <p:cNvSpPr/>
          <p:nvPr/>
        </p:nvSpPr>
        <p:spPr>
          <a:xfrm rot="5400000">
            <a:off x="8706494" y="-179627"/>
            <a:ext cx="358161" cy="358161"/>
          </a:xfrm>
          <a:custGeom>
            <a:avLst/>
            <a:gdLst/>
            <a:ahLst/>
            <a:cxnLst/>
            <a:rect l="l" t="t" r="r" b="b"/>
            <a:pathLst>
              <a:path w="19460" h="19460" extrusionOk="0">
                <a:moveTo>
                  <a:pt x="9730" y="1"/>
                </a:moveTo>
                <a:cubicBezTo>
                  <a:pt x="4353" y="1"/>
                  <a:pt x="1" y="4353"/>
                  <a:pt x="1" y="9730"/>
                </a:cubicBezTo>
                <a:cubicBezTo>
                  <a:pt x="1" y="15108"/>
                  <a:pt x="4353" y="19460"/>
                  <a:pt x="9730" y="19460"/>
                </a:cubicBezTo>
                <a:cubicBezTo>
                  <a:pt x="15108" y="19460"/>
                  <a:pt x="19460" y="15108"/>
                  <a:pt x="19460" y="9730"/>
                </a:cubicBezTo>
                <a:cubicBezTo>
                  <a:pt x="19460" y="4353"/>
                  <a:pt x="15108" y="1"/>
                  <a:pt x="9730" y="1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2"/>
          <p:cNvSpPr/>
          <p:nvPr/>
        </p:nvSpPr>
        <p:spPr>
          <a:xfrm rot="5400000">
            <a:off x="8110360" y="-258942"/>
            <a:ext cx="516831" cy="516812"/>
          </a:xfrm>
          <a:custGeom>
            <a:avLst/>
            <a:gdLst/>
            <a:ahLst/>
            <a:cxnLst/>
            <a:rect l="l" t="t" r="r" b="b"/>
            <a:pathLst>
              <a:path w="28081" h="28080" extrusionOk="0">
                <a:moveTo>
                  <a:pt x="14040" y="0"/>
                </a:moveTo>
                <a:cubicBezTo>
                  <a:pt x="6278" y="0"/>
                  <a:pt x="1" y="6298"/>
                  <a:pt x="1" y="14040"/>
                </a:cubicBezTo>
                <a:cubicBezTo>
                  <a:pt x="1" y="21803"/>
                  <a:pt x="6278" y="28080"/>
                  <a:pt x="14040" y="28080"/>
                </a:cubicBezTo>
                <a:cubicBezTo>
                  <a:pt x="21803" y="28080"/>
                  <a:pt x="28080" y="21803"/>
                  <a:pt x="28080" y="14040"/>
                </a:cubicBezTo>
                <a:cubicBezTo>
                  <a:pt x="28080" y="6298"/>
                  <a:pt x="21803" y="0"/>
                  <a:pt x="14040" y="0"/>
                </a:cubicBezTo>
                <a:close/>
              </a:path>
            </a:pathLst>
          </a:custGeom>
          <a:solidFill>
            <a:srgbClr val="75C7B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2"/>
          <p:cNvSpPr/>
          <p:nvPr/>
        </p:nvSpPr>
        <p:spPr>
          <a:xfrm rot="5400000">
            <a:off x="8189695" y="-179626"/>
            <a:ext cx="358161" cy="358161"/>
          </a:xfrm>
          <a:custGeom>
            <a:avLst/>
            <a:gdLst/>
            <a:ahLst/>
            <a:cxnLst/>
            <a:rect l="l" t="t" r="r" b="b"/>
            <a:pathLst>
              <a:path w="19460" h="19460" extrusionOk="0">
                <a:moveTo>
                  <a:pt x="9730" y="1"/>
                </a:moveTo>
                <a:cubicBezTo>
                  <a:pt x="4353" y="1"/>
                  <a:pt x="1" y="4353"/>
                  <a:pt x="1" y="9730"/>
                </a:cubicBezTo>
                <a:cubicBezTo>
                  <a:pt x="1" y="15108"/>
                  <a:pt x="4353" y="19460"/>
                  <a:pt x="9730" y="19460"/>
                </a:cubicBezTo>
                <a:cubicBezTo>
                  <a:pt x="15108" y="19460"/>
                  <a:pt x="19460" y="15108"/>
                  <a:pt x="19460" y="9730"/>
                </a:cubicBezTo>
                <a:cubicBezTo>
                  <a:pt x="19460" y="4353"/>
                  <a:pt x="15108" y="1"/>
                  <a:pt x="9730" y="1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23"/>
          <p:cNvSpPr/>
          <p:nvPr/>
        </p:nvSpPr>
        <p:spPr>
          <a:xfrm flipH="1">
            <a:off x="8627150" y="0"/>
            <a:ext cx="516831" cy="516812"/>
          </a:xfrm>
          <a:custGeom>
            <a:avLst/>
            <a:gdLst/>
            <a:ahLst/>
            <a:cxnLst/>
            <a:rect l="l" t="t" r="r" b="b"/>
            <a:pathLst>
              <a:path w="28081" h="28080" extrusionOk="0">
                <a:moveTo>
                  <a:pt x="14040" y="0"/>
                </a:moveTo>
                <a:cubicBezTo>
                  <a:pt x="6278" y="0"/>
                  <a:pt x="1" y="6298"/>
                  <a:pt x="1" y="14040"/>
                </a:cubicBezTo>
                <a:cubicBezTo>
                  <a:pt x="1" y="21803"/>
                  <a:pt x="6278" y="28080"/>
                  <a:pt x="14040" y="28080"/>
                </a:cubicBezTo>
                <a:cubicBezTo>
                  <a:pt x="21803" y="28080"/>
                  <a:pt x="28080" y="21803"/>
                  <a:pt x="28080" y="14040"/>
                </a:cubicBezTo>
                <a:cubicBezTo>
                  <a:pt x="28080" y="6298"/>
                  <a:pt x="21803" y="0"/>
                  <a:pt x="14040" y="0"/>
                </a:cubicBezTo>
                <a:close/>
              </a:path>
            </a:pathLst>
          </a:custGeom>
          <a:solidFill>
            <a:srgbClr val="73A9C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" name="Google Shape;421;p23"/>
          <p:cNvSpPr/>
          <p:nvPr/>
        </p:nvSpPr>
        <p:spPr>
          <a:xfrm flipH="1">
            <a:off x="8706494" y="79326"/>
            <a:ext cx="358161" cy="358161"/>
          </a:xfrm>
          <a:custGeom>
            <a:avLst/>
            <a:gdLst/>
            <a:ahLst/>
            <a:cxnLst/>
            <a:rect l="l" t="t" r="r" b="b"/>
            <a:pathLst>
              <a:path w="19460" h="19460" extrusionOk="0">
                <a:moveTo>
                  <a:pt x="9730" y="1"/>
                </a:moveTo>
                <a:cubicBezTo>
                  <a:pt x="4353" y="1"/>
                  <a:pt x="1" y="4353"/>
                  <a:pt x="1" y="9730"/>
                </a:cubicBezTo>
                <a:cubicBezTo>
                  <a:pt x="1" y="15108"/>
                  <a:pt x="4353" y="19460"/>
                  <a:pt x="9730" y="19460"/>
                </a:cubicBezTo>
                <a:cubicBezTo>
                  <a:pt x="15108" y="19460"/>
                  <a:pt x="19460" y="15108"/>
                  <a:pt x="19460" y="9730"/>
                </a:cubicBezTo>
                <a:cubicBezTo>
                  <a:pt x="19460" y="4353"/>
                  <a:pt x="15108" y="1"/>
                  <a:pt x="9730" y="1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422;p23"/>
          <p:cNvSpPr/>
          <p:nvPr/>
        </p:nvSpPr>
        <p:spPr>
          <a:xfrm flipH="1">
            <a:off x="8627149" y="516800"/>
            <a:ext cx="516831" cy="516812"/>
          </a:xfrm>
          <a:custGeom>
            <a:avLst/>
            <a:gdLst/>
            <a:ahLst/>
            <a:cxnLst/>
            <a:rect l="l" t="t" r="r" b="b"/>
            <a:pathLst>
              <a:path w="28081" h="28080" extrusionOk="0">
                <a:moveTo>
                  <a:pt x="14040" y="0"/>
                </a:moveTo>
                <a:cubicBezTo>
                  <a:pt x="6278" y="0"/>
                  <a:pt x="1" y="6298"/>
                  <a:pt x="1" y="14040"/>
                </a:cubicBezTo>
                <a:cubicBezTo>
                  <a:pt x="1" y="21803"/>
                  <a:pt x="6278" y="28080"/>
                  <a:pt x="14040" y="28080"/>
                </a:cubicBezTo>
                <a:cubicBezTo>
                  <a:pt x="21803" y="28080"/>
                  <a:pt x="28080" y="21803"/>
                  <a:pt x="28080" y="14040"/>
                </a:cubicBezTo>
                <a:cubicBezTo>
                  <a:pt x="28080" y="6298"/>
                  <a:pt x="21803" y="0"/>
                  <a:pt x="14040" y="0"/>
                </a:cubicBezTo>
                <a:close/>
              </a:path>
            </a:pathLst>
          </a:custGeom>
          <a:solidFill>
            <a:srgbClr val="EBCC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p23"/>
          <p:cNvSpPr/>
          <p:nvPr/>
        </p:nvSpPr>
        <p:spPr>
          <a:xfrm flipH="1">
            <a:off x="8706493" y="596125"/>
            <a:ext cx="358161" cy="358161"/>
          </a:xfrm>
          <a:custGeom>
            <a:avLst/>
            <a:gdLst/>
            <a:ahLst/>
            <a:cxnLst/>
            <a:rect l="l" t="t" r="r" b="b"/>
            <a:pathLst>
              <a:path w="19460" h="19460" extrusionOk="0">
                <a:moveTo>
                  <a:pt x="9730" y="1"/>
                </a:moveTo>
                <a:cubicBezTo>
                  <a:pt x="4353" y="1"/>
                  <a:pt x="1" y="4353"/>
                  <a:pt x="1" y="9730"/>
                </a:cubicBezTo>
                <a:cubicBezTo>
                  <a:pt x="1" y="15108"/>
                  <a:pt x="4353" y="19460"/>
                  <a:pt x="9730" y="19460"/>
                </a:cubicBezTo>
                <a:cubicBezTo>
                  <a:pt x="15108" y="19460"/>
                  <a:pt x="19460" y="15108"/>
                  <a:pt x="19460" y="9730"/>
                </a:cubicBezTo>
                <a:cubicBezTo>
                  <a:pt x="19460" y="4353"/>
                  <a:pt x="15108" y="1"/>
                  <a:pt x="9730" y="1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4" name="Google Shape;424;p23"/>
          <p:cNvSpPr/>
          <p:nvPr/>
        </p:nvSpPr>
        <p:spPr>
          <a:xfrm flipH="1">
            <a:off x="8627149" y="1033600"/>
            <a:ext cx="516831" cy="516812"/>
          </a:xfrm>
          <a:custGeom>
            <a:avLst/>
            <a:gdLst/>
            <a:ahLst/>
            <a:cxnLst/>
            <a:rect l="l" t="t" r="r" b="b"/>
            <a:pathLst>
              <a:path w="28081" h="28080" extrusionOk="0">
                <a:moveTo>
                  <a:pt x="14040" y="0"/>
                </a:moveTo>
                <a:cubicBezTo>
                  <a:pt x="6278" y="0"/>
                  <a:pt x="1" y="6298"/>
                  <a:pt x="1" y="14040"/>
                </a:cubicBezTo>
                <a:cubicBezTo>
                  <a:pt x="1" y="21803"/>
                  <a:pt x="6278" y="28080"/>
                  <a:pt x="14040" y="28080"/>
                </a:cubicBezTo>
                <a:cubicBezTo>
                  <a:pt x="21803" y="28080"/>
                  <a:pt x="28080" y="21803"/>
                  <a:pt x="28080" y="14040"/>
                </a:cubicBezTo>
                <a:cubicBezTo>
                  <a:pt x="28080" y="6298"/>
                  <a:pt x="21803" y="0"/>
                  <a:pt x="14040" y="0"/>
                </a:cubicBezTo>
                <a:close/>
              </a:path>
            </a:pathLst>
          </a:custGeom>
          <a:solidFill>
            <a:srgbClr val="75C7B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5" name="Google Shape;425;p23"/>
          <p:cNvSpPr/>
          <p:nvPr/>
        </p:nvSpPr>
        <p:spPr>
          <a:xfrm flipH="1">
            <a:off x="8706493" y="1112925"/>
            <a:ext cx="358161" cy="358161"/>
          </a:xfrm>
          <a:custGeom>
            <a:avLst/>
            <a:gdLst/>
            <a:ahLst/>
            <a:cxnLst/>
            <a:rect l="l" t="t" r="r" b="b"/>
            <a:pathLst>
              <a:path w="19460" h="19460" extrusionOk="0">
                <a:moveTo>
                  <a:pt x="9730" y="1"/>
                </a:moveTo>
                <a:cubicBezTo>
                  <a:pt x="4353" y="1"/>
                  <a:pt x="1" y="4353"/>
                  <a:pt x="1" y="9730"/>
                </a:cubicBezTo>
                <a:cubicBezTo>
                  <a:pt x="1" y="15108"/>
                  <a:pt x="4353" y="19460"/>
                  <a:pt x="9730" y="19460"/>
                </a:cubicBezTo>
                <a:cubicBezTo>
                  <a:pt x="15108" y="19460"/>
                  <a:pt x="19460" y="15108"/>
                  <a:pt x="19460" y="9730"/>
                </a:cubicBezTo>
                <a:cubicBezTo>
                  <a:pt x="19460" y="4353"/>
                  <a:pt x="15108" y="1"/>
                  <a:pt x="9730" y="1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6" name="Google Shape;426;p23"/>
          <p:cNvSpPr/>
          <p:nvPr/>
        </p:nvSpPr>
        <p:spPr>
          <a:xfrm rot="-5400000">
            <a:off x="-258891" y="4887619"/>
            <a:ext cx="516831" cy="516812"/>
          </a:xfrm>
          <a:custGeom>
            <a:avLst/>
            <a:gdLst/>
            <a:ahLst/>
            <a:cxnLst/>
            <a:rect l="l" t="t" r="r" b="b"/>
            <a:pathLst>
              <a:path w="28081" h="28080" extrusionOk="0">
                <a:moveTo>
                  <a:pt x="14040" y="0"/>
                </a:moveTo>
                <a:cubicBezTo>
                  <a:pt x="6278" y="0"/>
                  <a:pt x="1" y="6298"/>
                  <a:pt x="1" y="14040"/>
                </a:cubicBezTo>
                <a:cubicBezTo>
                  <a:pt x="1" y="21803"/>
                  <a:pt x="6278" y="28080"/>
                  <a:pt x="14040" y="28080"/>
                </a:cubicBezTo>
                <a:cubicBezTo>
                  <a:pt x="21803" y="28080"/>
                  <a:pt x="28080" y="21803"/>
                  <a:pt x="28080" y="14040"/>
                </a:cubicBezTo>
                <a:cubicBezTo>
                  <a:pt x="28080" y="6298"/>
                  <a:pt x="21803" y="0"/>
                  <a:pt x="14040" y="0"/>
                </a:cubicBezTo>
                <a:close/>
              </a:path>
            </a:pathLst>
          </a:custGeom>
          <a:solidFill>
            <a:srgbClr val="73A9C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7" name="Google Shape;427;p23"/>
          <p:cNvSpPr/>
          <p:nvPr/>
        </p:nvSpPr>
        <p:spPr>
          <a:xfrm rot="-5400000">
            <a:off x="-179556" y="4966953"/>
            <a:ext cx="358161" cy="358161"/>
          </a:xfrm>
          <a:custGeom>
            <a:avLst/>
            <a:gdLst/>
            <a:ahLst/>
            <a:cxnLst/>
            <a:rect l="l" t="t" r="r" b="b"/>
            <a:pathLst>
              <a:path w="19460" h="19460" extrusionOk="0">
                <a:moveTo>
                  <a:pt x="9730" y="1"/>
                </a:moveTo>
                <a:cubicBezTo>
                  <a:pt x="4353" y="1"/>
                  <a:pt x="1" y="4353"/>
                  <a:pt x="1" y="9730"/>
                </a:cubicBezTo>
                <a:cubicBezTo>
                  <a:pt x="1" y="15108"/>
                  <a:pt x="4353" y="19460"/>
                  <a:pt x="9730" y="19460"/>
                </a:cubicBezTo>
                <a:cubicBezTo>
                  <a:pt x="15108" y="19460"/>
                  <a:pt x="19460" y="15108"/>
                  <a:pt x="19460" y="9730"/>
                </a:cubicBezTo>
                <a:cubicBezTo>
                  <a:pt x="19460" y="4353"/>
                  <a:pt x="15108" y="1"/>
                  <a:pt x="9730" y="1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" name="Google Shape;428;p23"/>
          <p:cNvSpPr/>
          <p:nvPr/>
        </p:nvSpPr>
        <p:spPr>
          <a:xfrm rot="-5400000">
            <a:off x="257909" y="4887617"/>
            <a:ext cx="516831" cy="516812"/>
          </a:xfrm>
          <a:custGeom>
            <a:avLst/>
            <a:gdLst/>
            <a:ahLst/>
            <a:cxnLst/>
            <a:rect l="l" t="t" r="r" b="b"/>
            <a:pathLst>
              <a:path w="28081" h="28080" extrusionOk="0">
                <a:moveTo>
                  <a:pt x="14040" y="0"/>
                </a:moveTo>
                <a:cubicBezTo>
                  <a:pt x="6278" y="0"/>
                  <a:pt x="1" y="6298"/>
                  <a:pt x="1" y="14040"/>
                </a:cubicBezTo>
                <a:cubicBezTo>
                  <a:pt x="1" y="21803"/>
                  <a:pt x="6278" y="28080"/>
                  <a:pt x="14040" y="28080"/>
                </a:cubicBezTo>
                <a:cubicBezTo>
                  <a:pt x="21803" y="28080"/>
                  <a:pt x="28080" y="21803"/>
                  <a:pt x="28080" y="14040"/>
                </a:cubicBezTo>
                <a:cubicBezTo>
                  <a:pt x="28080" y="6298"/>
                  <a:pt x="21803" y="0"/>
                  <a:pt x="14040" y="0"/>
                </a:cubicBezTo>
                <a:close/>
              </a:path>
            </a:pathLst>
          </a:custGeom>
          <a:solidFill>
            <a:srgbClr val="EBCC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9" name="Google Shape;429;p23"/>
          <p:cNvSpPr/>
          <p:nvPr/>
        </p:nvSpPr>
        <p:spPr>
          <a:xfrm rot="-5400000">
            <a:off x="337243" y="4966952"/>
            <a:ext cx="358161" cy="358161"/>
          </a:xfrm>
          <a:custGeom>
            <a:avLst/>
            <a:gdLst/>
            <a:ahLst/>
            <a:cxnLst/>
            <a:rect l="l" t="t" r="r" b="b"/>
            <a:pathLst>
              <a:path w="19460" h="19460" extrusionOk="0">
                <a:moveTo>
                  <a:pt x="9730" y="1"/>
                </a:moveTo>
                <a:cubicBezTo>
                  <a:pt x="4353" y="1"/>
                  <a:pt x="1" y="4353"/>
                  <a:pt x="1" y="9730"/>
                </a:cubicBezTo>
                <a:cubicBezTo>
                  <a:pt x="1" y="15108"/>
                  <a:pt x="4353" y="19460"/>
                  <a:pt x="9730" y="19460"/>
                </a:cubicBezTo>
                <a:cubicBezTo>
                  <a:pt x="15108" y="19460"/>
                  <a:pt x="19460" y="15108"/>
                  <a:pt x="19460" y="9730"/>
                </a:cubicBezTo>
                <a:cubicBezTo>
                  <a:pt x="19460" y="4353"/>
                  <a:pt x="15108" y="1"/>
                  <a:pt x="9730" y="1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" name="Google Shape;430;p23"/>
          <p:cNvSpPr/>
          <p:nvPr/>
        </p:nvSpPr>
        <p:spPr>
          <a:xfrm rot="-5400000">
            <a:off x="774709" y="4887617"/>
            <a:ext cx="516831" cy="516812"/>
          </a:xfrm>
          <a:custGeom>
            <a:avLst/>
            <a:gdLst/>
            <a:ahLst/>
            <a:cxnLst/>
            <a:rect l="l" t="t" r="r" b="b"/>
            <a:pathLst>
              <a:path w="28081" h="28080" extrusionOk="0">
                <a:moveTo>
                  <a:pt x="14040" y="0"/>
                </a:moveTo>
                <a:cubicBezTo>
                  <a:pt x="6278" y="0"/>
                  <a:pt x="1" y="6298"/>
                  <a:pt x="1" y="14040"/>
                </a:cubicBezTo>
                <a:cubicBezTo>
                  <a:pt x="1" y="21803"/>
                  <a:pt x="6278" y="28080"/>
                  <a:pt x="14040" y="28080"/>
                </a:cubicBezTo>
                <a:cubicBezTo>
                  <a:pt x="21803" y="28080"/>
                  <a:pt x="28080" y="21803"/>
                  <a:pt x="28080" y="14040"/>
                </a:cubicBezTo>
                <a:cubicBezTo>
                  <a:pt x="28080" y="6298"/>
                  <a:pt x="21803" y="0"/>
                  <a:pt x="14040" y="0"/>
                </a:cubicBezTo>
                <a:close/>
              </a:path>
            </a:pathLst>
          </a:custGeom>
          <a:solidFill>
            <a:srgbClr val="75C7B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1" name="Google Shape;431;p23"/>
          <p:cNvSpPr/>
          <p:nvPr/>
        </p:nvSpPr>
        <p:spPr>
          <a:xfrm rot="-5400000">
            <a:off x="854043" y="4966952"/>
            <a:ext cx="358161" cy="358161"/>
          </a:xfrm>
          <a:custGeom>
            <a:avLst/>
            <a:gdLst/>
            <a:ahLst/>
            <a:cxnLst/>
            <a:rect l="l" t="t" r="r" b="b"/>
            <a:pathLst>
              <a:path w="19460" h="19460" extrusionOk="0">
                <a:moveTo>
                  <a:pt x="9730" y="1"/>
                </a:moveTo>
                <a:cubicBezTo>
                  <a:pt x="4353" y="1"/>
                  <a:pt x="1" y="4353"/>
                  <a:pt x="1" y="9730"/>
                </a:cubicBezTo>
                <a:cubicBezTo>
                  <a:pt x="1" y="15108"/>
                  <a:pt x="4353" y="19460"/>
                  <a:pt x="9730" y="19460"/>
                </a:cubicBezTo>
                <a:cubicBezTo>
                  <a:pt x="15108" y="19460"/>
                  <a:pt x="19460" y="15108"/>
                  <a:pt x="19460" y="9730"/>
                </a:cubicBezTo>
                <a:cubicBezTo>
                  <a:pt x="19460" y="4353"/>
                  <a:pt x="15108" y="1"/>
                  <a:pt x="9730" y="1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" name="Google Shape;432;p23"/>
          <p:cNvSpPr/>
          <p:nvPr/>
        </p:nvSpPr>
        <p:spPr>
          <a:xfrm rot="-5400000" flipH="1">
            <a:off x="8112205" y="4887615"/>
            <a:ext cx="516831" cy="516812"/>
          </a:xfrm>
          <a:custGeom>
            <a:avLst/>
            <a:gdLst/>
            <a:ahLst/>
            <a:cxnLst/>
            <a:rect l="l" t="t" r="r" b="b"/>
            <a:pathLst>
              <a:path w="28081" h="28080" extrusionOk="0">
                <a:moveTo>
                  <a:pt x="14040" y="0"/>
                </a:moveTo>
                <a:cubicBezTo>
                  <a:pt x="6278" y="0"/>
                  <a:pt x="1" y="6298"/>
                  <a:pt x="1" y="14040"/>
                </a:cubicBezTo>
                <a:cubicBezTo>
                  <a:pt x="1" y="21803"/>
                  <a:pt x="6278" y="28080"/>
                  <a:pt x="14040" y="28080"/>
                </a:cubicBezTo>
                <a:cubicBezTo>
                  <a:pt x="21803" y="28080"/>
                  <a:pt x="28080" y="21803"/>
                  <a:pt x="28080" y="14040"/>
                </a:cubicBezTo>
                <a:cubicBezTo>
                  <a:pt x="28080" y="6298"/>
                  <a:pt x="21803" y="0"/>
                  <a:pt x="14040" y="0"/>
                </a:cubicBezTo>
                <a:close/>
              </a:path>
            </a:pathLst>
          </a:custGeom>
          <a:solidFill>
            <a:srgbClr val="73A9C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p23"/>
          <p:cNvSpPr/>
          <p:nvPr/>
        </p:nvSpPr>
        <p:spPr>
          <a:xfrm rot="-5400000" flipH="1">
            <a:off x="8191539" y="4966932"/>
            <a:ext cx="358161" cy="358161"/>
          </a:xfrm>
          <a:custGeom>
            <a:avLst/>
            <a:gdLst/>
            <a:ahLst/>
            <a:cxnLst/>
            <a:rect l="l" t="t" r="r" b="b"/>
            <a:pathLst>
              <a:path w="19460" h="19460" extrusionOk="0">
                <a:moveTo>
                  <a:pt x="9730" y="1"/>
                </a:moveTo>
                <a:cubicBezTo>
                  <a:pt x="4353" y="1"/>
                  <a:pt x="1" y="4353"/>
                  <a:pt x="1" y="9730"/>
                </a:cubicBezTo>
                <a:cubicBezTo>
                  <a:pt x="1" y="15108"/>
                  <a:pt x="4353" y="19460"/>
                  <a:pt x="9730" y="19460"/>
                </a:cubicBezTo>
                <a:cubicBezTo>
                  <a:pt x="15108" y="19460"/>
                  <a:pt x="19460" y="15108"/>
                  <a:pt x="19460" y="9730"/>
                </a:cubicBezTo>
                <a:cubicBezTo>
                  <a:pt x="19460" y="4353"/>
                  <a:pt x="15108" y="1"/>
                  <a:pt x="9730" y="1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" name="Google Shape;434;p23"/>
          <p:cNvSpPr/>
          <p:nvPr/>
        </p:nvSpPr>
        <p:spPr>
          <a:xfrm rot="-5400000" flipH="1">
            <a:off x="8629004" y="4887617"/>
            <a:ext cx="516831" cy="516812"/>
          </a:xfrm>
          <a:custGeom>
            <a:avLst/>
            <a:gdLst/>
            <a:ahLst/>
            <a:cxnLst/>
            <a:rect l="l" t="t" r="r" b="b"/>
            <a:pathLst>
              <a:path w="28081" h="28080" extrusionOk="0">
                <a:moveTo>
                  <a:pt x="14040" y="0"/>
                </a:moveTo>
                <a:cubicBezTo>
                  <a:pt x="6278" y="0"/>
                  <a:pt x="1" y="6298"/>
                  <a:pt x="1" y="14040"/>
                </a:cubicBezTo>
                <a:cubicBezTo>
                  <a:pt x="1" y="21803"/>
                  <a:pt x="6278" y="28080"/>
                  <a:pt x="14040" y="28080"/>
                </a:cubicBezTo>
                <a:cubicBezTo>
                  <a:pt x="21803" y="28080"/>
                  <a:pt x="28080" y="21803"/>
                  <a:pt x="28080" y="14040"/>
                </a:cubicBezTo>
                <a:cubicBezTo>
                  <a:pt x="28080" y="6298"/>
                  <a:pt x="21803" y="0"/>
                  <a:pt x="14040" y="0"/>
                </a:cubicBezTo>
                <a:close/>
              </a:path>
            </a:pathLst>
          </a:custGeom>
          <a:solidFill>
            <a:srgbClr val="75C7B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" name="Google Shape;435;p23"/>
          <p:cNvSpPr/>
          <p:nvPr/>
        </p:nvSpPr>
        <p:spPr>
          <a:xfrm rot="-5400000" flipH="1">
            <a:off x="8708339" y="4966933"/>
            <a:ext cx="358161" cy="358161"/>
          </a:xfrm>
          <a:custGeom>
            <a:avLst/>
            <a:gdLst/>
            <a:ahLst/>
            <a:cxnLst/>
            <a:rect l="l" t="t" r="r" b="b"/>
            <a:pathLst>
              <a:path w="19460" h="19460" extrusionOk="0">
                <a:moveTo>
                  <a:pt x="9730" y="1"/>
                </a:moveTo>
                <a:cubicBezTo>
                  <a:pt x="4353" y="1"/>
                  <a:pt x="1" y="4353"/>
                  <a:pt x="1" y="9730"/>
                </a:cubicBezTo>
                <a:cubicBezTo>
                  <a:pt x="1" y="15108"/>
                  <a:pt x="4353" y="19460"/>
                  <a:pt x="9730" y="19460"/>
                </a:cubicBezTo>
                <a:cubicBezTo>
                  <a:pt x="15108" y="19460"/>
                  <a:pt x="19460" y="15108"/>
                  <a:pt x="19460" y="9730"/>
                </a:cubicBezTo>
                <a:cubicBezTo>
                  <a:pt x="19460" y="4353"/>
                  <a:pt x="15108" y="1"/>
                  <a:pt x="9730" y="1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" name="Google Shape;436;p23"/>
          <p:cNvSpPr/>
          <p:nvPr/>
        </p:nvSpPr>
        <p:spPr>
          <a:xfrm rot="-5400000" flipH="1">
            <a:off x="-258891" y="-258944"/>
            <a:ext cx="516831" cy="516812"/>
          </a:xfrm>
          <a:custGeom>
            <a:avLst/>
            <a:gdLst/>
            <a:ahLst/>
            <a:cxnLst/>
            <a:rect l="l" t="t" r="r" b="b"/>
            <a:pathLst>
              <a:path w="28081" h="28080" extrusionOk="0">
                <a:moveTo>
                  <a:pt x="14040" y="0"/>
                </a:moveTo>
                <a:cubicBezTo>
                  <a:pt x="6278" y="0"/>
                  <a:pt x="1" y="6298"/>
                  <a:pt x="1" y="14040"/>
                </a:cubicBezTo>
                <a:cubicBezTo>
                  <a:pt x="1" y="21803"/>
                  <a:pt x="6278" y="28080"/>
                  <a:pt x="14040" y="28080"/>
                </a:cubicBezTo>
                <a:cubicBezTo>
                  <a:pt x="21803" y="28080"/>
                  <a:pt x="28080" y="21803"/>
                  <a:pt x="28080" y="14040"/>
                </a:cubicBezTo>
                <a:cubicBezTo>
                  <a:pt x="28080" y="6298"/>
                  <a:pt x="21803" y="0"/>
                  <a:pt x="14040" y="0"/>
                </a:cubicBezTo>
                <a:close/>
              </a:path>
            </a:pathLst>
          </a:custGeom>
          <a:solidFill>
            <a:srgbClr val="73A9C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p23"/>
          <p:cNvSpPr/>
          <p:nvPr/>
        </p:nvSpPr>
        <p:spPr>
          <a:xfrm rot="-5400000" flipH="1">
            <a:off x="-179556" y="-179627"/>
            <a:ext cx="358161" cy="358161"/>
          </a:xfrm>
          <a:custGeom>
            <a:avLst/>
            <a:gdLst/>
            <a:ahLst/>
            <a:cxnLst/>
            <a:rect l="l" t="t" r="r" b="b"/>
            <a:pathLst>
              <a:path w="19460" h="19460" extrusionOk="0">
                <a:moveTo>
                  <a:pt x="9730" y="1"/>
                </a:moveTo>
                <a:cubicBezTo>
                  <a:pt x="4353" y="1"/>
                  <a:pt x="1" y="4353"/>
                  <a:pt x="1" y="9730"/>
                </a:cubicBezTo>
                <a:cubicBezTo>
                  <a:pt x="1" y="15108"/>
                  <a:pt x="4353" y="19460"/>
                  <a:pt x="9730" y="19460"/>
                </a:cubicBezTo>
                <a:cubicBezTo>
                  <a:pt x="15108" y="19460"/>
                  <a:pt x="19460" y="15108"/>
                  <a:pt x="19460" y="9730"/>
                </a:cubicBezTo>
                <a:cubicBezTo>
                  <a:pt x="19460" y="4353"/>
                  <a:pt x="15108" y="1"/>
                  <a:pt x="9730" y="1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p23"/>
          <p:cNvSpPr/>
          <p:nvPr/>
        </p:nvSpPr>
        <p:spPr>
          <a:xfrm rot="-5400000" flipH="1">
            <a:off x="257909" y="-258942"/>
            <a:ext cx="516831" cy="516812"/>
          </a:xfrm>
          <a:custGeom>
            <a:avLst/>
            <a:gdLst/>
            <a:ahLst/>
            <a:cxnLst/>
            <a:rect l="l" t="t" r="r" b="b"/>
            <a:pathLst>
              <a:path w="28081" h="28080" extrusionOk="0">
                <a:moveTo>
                  <a:pt x="14040" y="0"/>
                </a:moveTo>
                <a:cubicBezTo>
                  <a:pt x="6278" y="0"/>
                  <a:pt x="1" y="6298"/>
                  <a:pt x="1" y="14040"/>
                </a:cubicBezTo>
                <a:cubicBezTo>
                  <a:pt x="1" y="21803"/>
                  <a:pt x="6278" y="28080"/>
                  <a:pt x="14040" y="28080"/>
                </a:cubicBezTo>
                <a:cubicBezTo>
                  <a:pt x="21803" y="28080"/>
                  <a:pt x="28080" y="21803"/>
                  <a:pt x="28080" y="14040"/>
                </a:cubicBezTo>
                <a:cubicBezTo>
                  <a:pt x="28080" y="6298"/>
                  <a:pt x="21803" y="0"/>
                  <a:pt x="14040" y="0"/>
                </a:cubicBezTo>
                <a:close/>
              </a:path>
            </a:pathLst>
          </a:custGeom>
          <a:solidFill>
            <a:srgbClr val="75C7B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p23"/>
          <p:cNvSpPr/>
          <p:nvPr/>
        </p:nvSpPr>
        <p:spPr>
          <a:xfrm rot="-5400000" flipH="1">
            <a:off x="337243" y="-179626"/>
            <a:ext cx="358161" cy="358161"/>
          </a:xfrm>
          <a:custGeom>
            <a:avLst/>
            <a:gdLst/>
            <a:ahLst/>
            <a:cxnLst/>
            <a:rect l="l" t="t" r="r" b="b"/>
            <a:pathLst>
              <a:path w="19460" h="19460" extrusionOk="0">
                <a:moveTo>
                  <a:pt x="9730" y="1"/>
                </a:moveTo>
                <a:cubicBezTo>
                  <a:pt x="4353" y="1"/>
                  <a:pt x="1" y="4353"/>
                  <a:pt x="1" y="9730"/>
                </a:cubicBezTo>
                <a:cubicBezTo>
                  <a:pt x="1" y="15108"/>
                  <a:pt x="4353" y="19460"/>
                  <a:pt x="9730" y="19460"/>
                </a:cubicBezTo>
                <a:cubicBezTo>
                  <a:pt x="15108" y="19460"/>
                  <a:pt x="19460" y="15108"/>
                  <a:pt x="19460" y="9730"/>
                </a:cubicBezTo>
                <a:cubicBezTo>
                  <a:pt x="19460" y="4353"/>
                  <a:pt x="15108" y="1"/>
                  <a:pt x="9730" y="1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0" name="Google Shape;440;p23"/>
          <p:cNvSpPr/>
          <p:nvPr/>
        </p:nvSpPr>
        <p:spPr>
          <a:xfrm rot="-5400000" flipH="1">
            <a:off x="7595405" y="4887640"/>
            <a:ext cx="516831" cy="516812"/>
          </a:xfrm>
          <a:custGeom>
            <a:avLst/>
            <a:gdLst/>
            <a:ahLst/>
            <a:cxnLst/>
            <a:rect l="l" t="t" r="r" b="b"/>
            <a:pathLst>
              <a:path w="28081" h="28080" extrusionOk="0">
                <a:moveTo>
                  <a:pt x="14040" y="0"/>
                </a:moveTo>
                <a:cubicBezTo>
                  <a:pt x="6278" y="0"/>
                  <a:pt x="1" y="6298"/>
                  <a:pt x="1" y="14040"/>
                </a:cubicBezTo>
                <a:cubicBezTo>
                  <a:pt x="1" y="21803"/>
                  <a:pt x="6278" y="28080"/>
                  <a:pt x="14040" y="28080"/>
                </a:cubicBezTo>
                <a:cubicBezTo>
                  <a:pt x="21803" y="28080"/>
                  <a:pt x="28080" y="21803"/>
                  <a:pt x="28080" y="14040"/>
                </a:cubicBezTo>
                <a:cubicBezTo>
                  <a:pt x="28080" y="6298"/>
                  <a:pt x="21803" y="0"/>
                  <a:pt x="1404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p23"/>
          <p:cNvSpPr/>
          <p:nvPr/>
        </p:nvSpPr>
        <p:spPr>
          <a:xfrm rot="-5400000" flipH="1">
            <a:off x="7674739" y="4966957"/>
            <a:ext cx="358161" cy="358161"/>
          </a:xfrm>
          <a:custGeom>
            <a:avLst/>
            <a:gdLst/>
            <a:ahLst/>
            <a:cxnLst/>
            <a:rect l="l" t="t" r="r" b="b"/>
            <a:pathLst>
              <a:path w="19460" h="19460" extrusionOk="0">
                <a:moveTo>
                  <a:pt x="9730" y="1"/>
                </a:moveTo>
                <a:cubicBezTo>
                  <a:pt x="4353" y="1"/>
                  <a:pt x="1" y="4353"/>
                  <a:pt x="1" y="9730"/>
                </a:cubicBezTo>
                <a:cubicBezTo>
                  <a:pt x="1" y="15108"/>
                  <a:pt x="4353" y="19460"/>
                  <a:pt x="9730" y="19460"/>
                </a:cubicBezTo>
                <a:cubicBezTo>
                  <a:pt x="15108" y="19460"/>
                  <a:pt x="19460" y="15108"/>
                  <a:pt x="19460" y="9730"/>
                </a:cubicBezTo>
                <a:cubicBezTo>
                  <a:pt x="19460" y="4353"/>
                  <a:pt x="15108" y="1"/>
                  <a:pt x="9730" y="1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" name="Google Shape;442;p23"/>
          <p:cNvSpPr/>
          <p:nvPr/>
        </p:nvSpPr>
        <p:spPr>
          <a:xfrm rot="-5400000" flipH="1">
            <a:off x="774705" y="-258947"/>
            <a:ext cx="516831" cy="516812"/>
          </a:xfrm>
          <a:custGeom>
            <a:avLst/>
            <a:gdLst/>
            <a:ahLst/>
            <a:cxnLst/>
            <a:rect l="l" t="t" r="r" b="b"/>
            <a:pathLst>
              <a:path w="28081" h="28080" extrusionOk="0">
                <a:moveTo>
                  <a:pt x="14040" y="0"/>
                </a:moveTo>
                <a:cubicBezTo>
                  <a:pt x="6278" y="0"/>
                  <a:pt x="1" y="6298"/>
                  <a:pt x="1" y="14040"/>
                </a:cubicBezTo>
                <a:cubicBezTo>
                  <a:pt x="1" y="21803"/>
                  <a:pt x="6278" y="28080"/>
                  <a:pt x="14040" y="28080"/>
                </a:cubicBezTo>
                <a:cubicBezTo>
                  <a:pt x="21803" y="28080"/>
                  <a:pt x="28080" y="21803"/>
                  <a:pt x="28080" y="14040"/>
                </a:cubicBezTo>
                <a:cubicBezTo>
                  <a:pt x="28080" y="6298"/>
                  <a:pt x="21803" y="0"/>
                  <a:pt x="1404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p23"/>
          <p:cNvSpPr/>
          <p:nvPr/>
        </p:nvSpPr>
        <p:spPr>
          <a:xfrm rot="-5400000" flipH="1">
            <a:off x="854039" y="-179631"/>
            <a:ext cx="358161" cy="358161"/>
          </a:xfrm>
          <a:custGeom>
            <a:avLst/>
            <a:gdLst/>
            <a:ahLst/>
            <a:cxnLst/>
            <a:rect l="l" t="t" r="r" b="b"/>
            <a:pathLst>
              <a:path w="19460" h="19460" extrusionOk="0">
                <a:moveTo>
                  <a:pt x="9730" y="1"/>
                </a:moveTo>
                <a:cubicBezTo>
                  <a:pt x="4353" y="1"/>
                  <a:pt x="1" y="4353"/>
                  <a:pt x="1" y="9730"/>
                </a:cubicBezTo>
                <a:cubicBezTo>
                  <a:pt x="1" y="15108"/>
                  <a:pt x="4353" y="19460"/>
                  <a:pt x="9730" y="19460"/>
                </a:cubicBezTo>
                <a:cubicBezTo>
                  <a:pt x="15108" y="19460"/>
                  <a:pt x="19460" y="15108"/>
                  <a:pt x="19460" y="9730"/>
                </a:cubicBezTo>
                <a:cubicBezTo>
                  <a:pt x="19460" y="4353"/>
                  <a:pt x="15108" y="1"/>
                  <a:pt x="9730" y="1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bg>
      <p:bgPr>
        <a:solidFill>
          <a:schemeClr val="lt2"/>
        </a:soli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6"/>
          <p:cNvSpPr txBox="1">
            <a:spLocks noGrp="1"/>
          </p:cNvSpPr>
          <p:nvPr>
            <p:ph type="title"/>
          </p:nvPr>
        </p:nvSpPr>
        <p:spPr>
          <a:xfrm>
            <a:off x="723900" y="540000"/>
            <a:ext cx="77001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93" name="Google Shape;93;p6"/>
          <p:cNvGrpSpPr/>
          <p:nvPr/>
        </p:nvGrpSpPr>
        <p:grpSpPr>
          <a:xfrm>
            <a:off x="-1171" y="-257083"/>
            <a:ext cx="1550412" cy="516832"/>
            <a:chOff x="-1171" y="-257083"/>
            <a:chExt cx="1550412" cy="516832"/>
          </a:xfrm>
        </p:grpSpPr>
        <p:sp>
          <p:nvSpPr>
            <p:cNvPr id="94" name="Google Shape;94;p6"/>
            <p:cNvSpPr/>
            <p:nvPr/>
          </p:nvSpPr>
          <p:spPr>
            <a:xfrm rot="-5400000">
              <a:off x="-1180" y="-257072"/>
              <a:ext cx="516831" cy="516812"/>
            </a:xfrm>
            <a:custGeom>
              <a:avLst/>
              <a:gdLst/>
              <a:ahLst/>
              <a:cxnLst/>
              <a:rect l="l" t="t" r="r" b="b"/>
              <a:pathLst>
                <a:path w="28081" h="28080" extrusionOk="0">
                  <a:moveTo>
                    <a:pt x="14040" y="0"/>
                  </a:moveTo>
                  <a:cubicBezTo>
                    <a:pt x="6278" y="0"/>
                    <a:pt x="1" y="6298"/>
                    <a:pt x="1" y="14040"/>
                  </a:cubicBezTo>
                  <a:cubicBezTo>
                    <a:pt x="1" y="21803"/>
                    <a:pt x="6278" y="28080"/>
                    <a:pt x="14040" y="28080"/>
                  </a:cubicBezTo>
                  <a:cubicBezTo>
                    <a:pt x="21803" y="28080"/>
                    <a:pt x="28080" y="21803"/>
                    <a:pt x="28080" y="14040"/>
                  </a:cubicBezTo>
                  <a:cubicBezTo>
                    <a:pt x="28080" y="6298"/>
                    <a:pt x="21803" y="0"/>
                    <a:pt x="14040" y="0"/>
                  </a:cubicBezTo>
                  <a:close/>
                </a:path>
              </a:pathLst>
            </a:custGeom>
            <a:solidFill>
              <a:srgbClr val="73A9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6"/>
            <p:cNvSpPr/>
            <p:nvPr/>
          </p:nvSpPr>
          <p:spPr>
            <a:xfrm rot="-5400000">
              <a:off x="78155" y="-177737"/>
              <a:ext cx="358161" cy="358161"/>
            </a:xfrm>
            <a:custGeom>
              <a:avLst/>
              <a:gdLst/>
              <a:ahLst/>
              <a:cxnLst/>
              <a:rect l="l" t="t" r="r" b="b"/>
              <a:pathLst>
                <a:path w="19460" h="19460" extrusionOk="0">
                  <a:moveTo>
                    <a:pt x="9730" y="1"/>
                  </a:moveTo>
                  <a:cubicBezTo>
                    <a:pt x="4353" y="1"/>
                    <a:pt x="1" y="4353"/>
                    <a:pt x="1" y="9730"/>
                  </a:cubicBezTo>
                  <a:cubicBezTo>
                    <a:pt x="1" y="15108"/>
                    <a:pt x="4353" y="19460"/>
                    <a:pt x="9730" y="19460"/>
                  </a:cubicBezTo>
                  <a:cubicBezTo>
                    <a:pt x="15108" y="19460"/>
                    <a:pt x="19460" y="15108"/>
                    <a:pt x="19460" y="9730"/>
                  </a:cubicBezTo>
                  <a:cubicBezTo>
                    <a:pt x="19460" y="4353"/>
                    <a:pt x="15108" y="1"/>
                    <a:pt x="9730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6"/>
            <p:cNvSpPr/>
            <p:nvPr/>
          </p:nvSpPr>
          <p:spPr>
            <a:xfrm rot="-5400000">
              <a:off x="515620" y="-257073"/>
              <a:ext cx="516831" cy="516812"/>
            </a:xfrm>
            <a:custGeom>
              <a:avLst/>
              <a:gdLst/>
              <a:ahLst/>
              <a:cxnLst/>
              <a:rect l="l" t="t" r="r" b="b"/>
              <a:pathLst>
                <a:path w="28081" h="28080" extrusionOk="0">
                  <a:moveTo>
                    <a:pt x="14040" y="0"/>
                  </a:moveTo>
                  <a:cubicBezTo>
                    <a:pt x="6278" y="0"/>
                    <a:pt x="1" y="6298"/>
                    <a:pt x="1" y="14040"/>
                  </a:cubicBezTo>
                  <a:cubicBezTo>
                    <a:pt x="1" y="21803"/>
                    <a:pt x="6278" y="28080"/>
                    <a:pt x="14040" y="28080"/>
                  </a:cubicBezTo>
                  <a:cubicBezTo>
                    <a:pt x="21803" y="28080"/>
                    <a:pt x="28080" y="21803"/>
                    <a:pt x="28080" y="14040"/>
                  </a:cubicBezTo>
                  <a:cubicBezTo>
                    <a:pt x="28080" y="6298"/>
                    <a:pt x="21803" y="0"/>
                    <a:pt x="14040" y="0"/>
                  </a:cubicBezTo>
                  <a:close/>
                </a:path>
              </a:pathLst>
            </a:custGeom>
            <a:solidFill>
              <a:srgbClr val="EBCC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6"/>
            <p:cNvSpPr/>
            <p:nvPr/>
          </p:nvSpPr>
          <p:spPr>
            <a:xfrm rot="-5400000">
              <a:off x="594955" y="-177739"/>
              <a:ext cx="358161" cy="358161"/>
            </a:xfrm>
            <a:custGeom>
              <a:avLst/>
              <a:gdLst/>
              <a:ahLst/>
              <a:cxnLst/>
              <a:rect l="l" t="t" r="r" b="b"/>
              <a:pathLst>
                <a:path w="19460" h="19460" extrusionOk="0">
                  <a:moveTo>
                    <a:pt x="9730" y="1"/>
                  </a:moveTo>
                  <a:cubicBezTo>
                    <a:pt x="4353" y="1"/>
                    <a:pt x="1" y="4353"/>
                    <a:pt x="1" y="9730"/>
                  </a:cubicBezTo>
                  <a:cubicBezTo>
                    <a:pt x="1" y="15108"/>
                    <a:pt x="4353" y="19460"/>
                    <a:pt x="9730" y="19460"/>
                  </a:cubicBezTo>
                  <a:cubicBezTo>
                    <a:pt x="15108" y="19460"/>
                    <a:pt x="19460" y="15108"/>
                    <a:pt x="19460" y="9730"/>
                  </a:cubicBezTo>
                  <a:cubicBezTo>
                    <a:pt x="19460" y="4353"/>
                    <a:pt x="15108" y="1"/>
                    <a:pt x="9730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6"/>
            <p:cNvSpPr/>
            <p:nvPr/>
          </p:nvSpPr>
          <p:spPr>
            <a:xfrm rot="-5400000">
              <a:off x="1032420" y="-257073"/>
              <a:ext cx="516831" cy="516812"/>
            </a:xfrm>
            <a:custGeom>
              <a:avLst/>
              <a:gdLst/>
              <a:ahLst/>
              <a:cxnLst/>
              <a:rect l="l" t="t" r="r" b="b"/>
              <a:pathLst>
                <a:path w="28081" h="28080" extrusionOk="0">
                  <a:moveTo>
                    <a:pt x="14040" y="0"/>
                  </a:moveTo>
                  <a:cubicBezTo>
                    <a:pt x="6278" y="0"/>
                    <a:pt x="1" y="6298"/>
                    <a:pt x="1" y="14040"/>
                  </a:cubicBezTo>
                  <a:cubicBezTo>
                    <a:pt x="1" y="21803"/>
                    <a:pt x="6278" y="28080"/>
                    <a:pt x="14040" y="28080"/>
                  </a:cubicBezTo>
                  <a:cubicBezTo>
                    <a:pt x="21803" y="28080"/>
                    <a:pt x="28080" y="21803"/>
                    <a:pt x="28080" y="14040"/>
                  </a:cubicBezTo>
                  <a:cubicBezTo>
                    <a:pt x="28080" y="6298"/>
                    <a:pt x="21803" y="0"/>
                    <a:pt x="14040" y="0"/>
                  </a:cubicBezTo>
                  <a:close/>
                </a:path>
              </a:pathLst>
            </a:custGeom>
            <a:solidFill>
              <a:srgbClr val="75C7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6"/>
            <p:cNvSpPr/>
            <p:nvPr/>
          </p:nvSpPr>
          <p:spPr>
            <a:xfrm rot="-5400000">
              <a:off x="1111755" y="-177739"/>
              <a:ext cx="358161" cy="358161"/>
            </a:xfrm>
            <a:custGeom>
              <a:avLst/>
              <a:gdLst/>
              <a:ahLst/>
              <a:cxnLst/>
              <a:rect l="l" t="t" r="r" b="b"/>
              <a:pathLst>
                <a:path w="19460" h="19460" extrusionOk="0">
                  <a:moveTo>
                    <a:pt x="9730" y="1"/>
                  </a:moveTo>
                  <a:cubicBezTo>
                    <a:pt x="4353" y="1"/>
                    <a:pt x="1" y="4353"/>
                    <a:pt x="1" y="9730"/>
                  </a:cubicBezTo>
                  <a:cubicBezTo>
                    <a:pt x="1" y="15108"/>
                    <a:pt x="4353" y="19460"/>
                    <a:pt x="9730" y="19460"/>
                  </a:cubicBezTo>
                  <a:cubicBezTo>
                    <a:pt x="15108" y="19460"/>
                    <a:pt x="19460" y="15108"/>
                    <a:pt x="19460" y="9730"/>
                  </a:cubicBezTo>
                  <a:cubicBezTo>
                    <a:pt x="19460" y="4353"/>
                    <a:pt x="15108" y="1"/>
                    <a:pt x="9730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" name="Google Shape;100;p6"/>
          <p:cNvGrpSpPr/>
          <p:nvPr/>
        </p:nvGrpSpPr>
        <p:grpSpPr>
          <a:xfrm>
            <a:off x="7593579" y="4886417"/>
            <a:ext cx="1550412" cy="516832"/>
            <a:chOff x="-1171" y="-257083"/>
            <a:chExt cx="1550412" cy="516832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-1180" y="-257072"/>
              <a:ext cx="516831" cy="516812"/>
            </a:xfrm>
            <a:custGeom>
              <a:avLst/>
              <a:gdLst/>
              <a:ahLst/>
              <a:cxnLst/>
              <a:rect l="l" t="t" r="r" b="b"/>
              <a:pathLst>
                <a:path w="28081" h="28080" extrusionOk="0">
                  <a:moveTo>
                    <a:pt x="14040" y="0"/>
                  </a:moveTo>
                  <a:cubicBezTo>
                    <a:pt x="6278" y="0"/>
                    <a:pt x="1" y="6298"/>
                    <a:pt x="1" y="14040"/>
                  </a:cubicBezTo>
                  <a:cubicBezTo>
                    <a:pt x="1" y="21803"/>
                    <a:pt x="6278" y="28080"/>
                    <a:pt x="14040" y="28080"/>
                  </a:cubicBezTo>
                  <a:cubicBezTo>
                    <a:pt x="21803" y="28080"/>
                    <a:pt x="28080" y="21803"/>
                    <a:pt x="28080" y="14040"/>
                  </a:cubicBezTo>
                  <a:cubicBezTo>
                    <a:pt x="28080" y="6298"/>
                    <a:pt x="21803" y="0"/>
                    <a:pt x="14040" y="0"/>
                  </a:cubicBezTo>
                  <a:close/>
                </a:path>
              </a:pathLst>
            </a:custGeom>
            <a:solidFill>
              <a:srgbClr val="73A9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78155" y="-177737"/>
              <a:ext cx="358161" cy="358161"/>
            </a:xfrm>
            <a:custGeom>
              <a:avLst/>
              <a:gdLst/>
              <a:ahLst/>
              <a:cxnLst/>
              <a:rect l="l" t="t" r="r" b="b"/>
              <a:pathLst>
                <a:path w="19460" h="19460" extrusionOk="0">
                  <a:moveTo>
                    <a:pt x="9730" y="1"/>
                  </a:moveTo>
                  <a:cubicBezTo>
                    <a:pt x="4353" y="1"/>
                    <a:pt x="1" y="4353"/>
                    <a:pt x="1" y="9730"/>
                  </a:cubicBezTo>
                  <a:cubicBezTo>
                    <a:pt x="1" y="15108"/>
                    <a:pt x="4353" y="19460"/>
                    <a:pt x="9730" y="19460"/>
                  </a:cubicBezTo>
                  <a:cubicBezTo>
                    <a:pt x="15108" y="19460"/>
                    <a:pt x="19460" y="15108"/>
                    <a:pt x="19460" y="9730"/>
                  </a:cubicBezTo>
                  <a:cubicBezTo>
                    <a:pt x="19460" y="4353"/>
                    <a:pt x="15108" y="1"/>
                    <a:pt x="9730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6"/>
            <p:cNvSpPr/>
            <p:nvPr/>
          </p:nvSpPr>
          <p:spPr>
            <a:xfrm rot="-5400000">
              <a:off x="515620" y="-257073"/>
              <a:ext cx="516831" cy="516812"/>
            </a:xfrm>
            <a:custGeom>
              <a:avLst/>
              <a:gdLst/>
              <a:ahLst/>
              <a:cxnLst/>
              <a:rect l="l" t="t" r="r" b="b"/>
              <a:pathLst>
                <a:path w="28081" h="28080" extrusionOk="0">
                  <a:moveTo>
                    <a:pt x="14040" y="0"/>
                  </a:moveTo>
                  <a:cubicBezTo>
                    <a:pt x="6278" y="0"/>
                    <a:pt x="1" y="6298"/>
                    <a:pt x="1" y="14040"/>
                  </a:cubicBezTo>
                  <a:cubicBezTo>
                    <a:pt x="1" y="21803"/>
                    <a:pt x="6278" y="28080"/>
                    <a:pt x="14040" y="28080"/>
                  </a:cubicBezTo>
                  <a:cubicBezTo>
                    <a:pt x="21803" y="28080"/>
                    <a:pt x="28080" y="21803"/>
                    <a:pt x="28080" y="14040"/>
                  </a:cubicBezTo>
                  <a:cubicBezTo>
                    <a:pt x="28080" y="6298"/>
                    <a:pt x="21803" y="0"/>
                    <a:pt x="14040" y="0"/>
                  </a:cubicBezTo>
                  <a:close/>
                </a:path>
              </a:pathLst>
            </a:custGeom>
            <a:solidFill>
              <a:srgbClr val="EBCC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6"/>
            <p:cNvSpPr/>
            <p:nvPr/>
          </p:nvSpPr>
          <p:spPr>
            <a:xfrm rot="-5400000">
              <a:off x="594955" y="-177739"/>
              <a:ext cx="358161" cy="358161"/>
            </a:xfrm>
            <a:custGeom>
              <a:avLst/>
              <a:gdLst/>
              <a:ahLst/>
              <a:cxnLst/>
              <a:rect l="l" t="t" r="r" b="b"/>
              <a:pathLst>
                <a:path w="19460" h="19460" extrusionOk="0">
                  <a:moveTo>
                    <a:pt x="9730" y="1"/>
                  </a:moveTo>
                  <a:cubicBezTo>
                    <a:pt x="4353" y="1"/>
                    <a:pt x="1" y="4353"/>
                    <a:pt x="1" y="9730"/>
                  </a:cubicBezTo>
                  <a:cubicBezTo>
                    <a:pt x="1" y="15108"/>
                    <a:pt x="4353" y="19460"/>
                    <a:pt x="9730" y="19460"/>
                  </a:cubicBezTo>
                  <a:cubicBezTo>
                    <a:pt x="15108" y="19460"/>
                    <a:pt x="19460" y="15108"/>
                    <a:pt x="19460" y="9730"/>
                  </a:cubicBezTo>
                  <a:cubicBezTo>
                    <a:pt x="19460" y="4353"/>
                    <a:pt x="15108" y="1"/>
                    <a:pt x="9730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6"/>
            <p:cNvSpPr/>
            <p:nvPr/>
          </p:nvSpPr>
          <p:spPr>
            <a:xfrm rot="-5400000">
              <a:off x="1032420" y="-257073"/>
              <a:ext cx="516831" cy="516812"/>
            </a:xfrm>
            <a:custGeom>
              <a:avLst/>
              <a:gdLst/>
              <a:ahLst/>
              <a:cxnLst/>
              <a:rect l="l" t="t" r="r" b="b"/>
              <a:pathLst>
                <a:path w="28081" h="28080" extrusionOk="0">
                  <a:moveTo>
                    <a:pt x="14040" y="0"/>
                  </a:moveTo>
                  <a:cubicBezTo>
                    <a:pt x="6278" y="0"/>
                    <a:pt x="1" y="6298"/>
                    <a:pt x="1" y="14040"/>
                  </a:cubicBezTo>
                  <a:cubicBezTo>
                    <a:pt x="1" y="21803"/>
                    <a:pt x="6278" y="28080"/>
                    <a:pt x="14040" y="28080"/>
                  </a:cubicBezTo>
                  <a:cubicBezTo>
                    <a:pt x="21803" y="28080"/>
                    <a:pt x="28080" y="21803"/>
                    <a:pt x="28080" y="14040"/>
                  </a:cubicBezTo>
                  <a:cubicBezTo>
                    <a:pt x="28080" y="6298"/>
                    <a:pt x="21803" y="0"/>
                    <a:pt x="14040" y="0"/>
                  </a:cubicBezTo>
                  <a:close/>
                </a:path>
              </a:pathLst>
            </a:custGeom>
            <a:solidFill>
              <a:srgbClr val="75C7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6"/>
            <p:cNvSpPr/>
            <p:nvPr/>
          </p:nvSpPr>
          <p:spPr>
            <a:xfrm rot="-5400000">
              <a:off x="1111755" y="-177739"/>
              <a:ext cx="358161" cy="358161"/>
            </a:xfrm>
            <a:custGeom>
              <a:avLst/>
              <a:gdLst/>
              <a:ahLst/>
              <a:cxnLst/>
              <a:rect l="l" t="t" r="r" b="b"/>
              <a:pathLst>
                <a:path w="19460" h="19460" extrusionOk="0">
                  <a:moveTo>
                    <a:pt x="9730" y="1"/>
                  </a:moveTo>
                  <a:cubicBezTo>
                    <a:pt x="4353" y="1"/>
                    <a:pt x="1" y="4353"/>
                    <a:pt x="1" y="9730"/>
                  </a:cubicBezTo>
                  <a:cubicBezTo>
                    <a:pt x="1" y="15108"/>
                    <a:pt x="4353" y="19460"/>
                    <a:pt x="9730" y="19460"/>
                  </a:cubicBezTo>
                  <a:cubicBezTo>
                    <a:pt x="15108" y="19460"/>
                    <a:pt x="19460" y="15108"/>
                    <a:pt x="19460" y="9730"/>
                  </a:cubicBezTo>
                  <a:cubicBezTo>
                    <a:pt x="19460" y="4353"/>
                    <a:pt x="15108" y="1"/>
                    <a:pt x="9730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1879812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bg>
      <p:bgPr>
        <a:solidFill>
          <a:schemeClr val="lt2"/>
        </a:solidFill>
        <a:effectLst/>
      </p:bgPr>
    </p:bg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18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01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26" name="Google Shape;326;p18"/>
          <p:cNvSpPr txBox="1">
            <a:spLocks noGrp="1"/>
          </p:cNvSpPr>
          <p:nvPr>
            <p:ph type="subTitle" idx="1"/>
          </p:nvPr>
        </p:nvSpPr>
        <p:spPr>
          <a:xfrm>
            <a:off x="1965739" y="1810650"/>
            <a:ext cx="228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27" name="Google Shape;327;p18"/>
          <p:cNvSpPr txBox="1">
            <a:spLocks noGrp="1"/>
          </p:cNvSpPr>
          <p:nvPr>
            <p:ph type="subTitle" idx="2"/>
          </p:nvPr>
        </p:nvSpPr>
        <p:spPr>
          <a:xfrm>
            <a:off x="5594764" y="1810650"/>
            <a:ext cx="228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28" name="Google Shape;328;p18"/>
          <p:cNvSpPr txBox="1">
            <a:spLocks noGrp="1"/>
          </p:cNvSpPr>
          <p:nvPr>
            <p:ph type="subTitle" idx="3"/>
          </p:nvPr>
        </p:nvSpPr>
        <p:spPr>
          <a:xfrm>
            <a:off x="1965739" y="1493375"/>
            <a:ext cx="2285700" cy="33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Reem Kufi"/>
                <a:ea typeface="Reem Kufi"/>
                <a:cs typeface="Reem Kufi"/>
                <a:sym typeface="Reem Kuf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329" name="Google Shape;329;p18"/>
          <p:cNvSpPr txBox="1">
            <a:spLocks noGrp="1"/>
          </p:cNvSpPr>
          <p:nvPr>
            <p:ph type="subTitle" idx="4"/>
          </p:nvPr>
        </p:nvSpPr>
        <p:spPr>
          <a:xfrm>
            <a:off x="5594764" y="1493375"/>
            <a:ext cx="2285700" cy="33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Reem Kufi"/>
                <a:ea typeface="Reem Kufi"/>
                <a:cs typeface="Reem Kufi"/>
                <a:sym typeface="Reem Kuf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330" name="Google Shape;330;p18"/>
          <p:cNvSpPr txBox="1">
            <a:spLocks noGrp="1"/>
          </p:cNvSpPr>
          <p:nvPr>
            <p:ph type="subTitle" idx="5"/>
          </p:nvPr>
        </p:nvSpPr>
        <p:spPr>
          <a:xfrm>
            <a:off x="1965739" y="3401325"/>
            <a:ext cx="228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1" name="Google Shape;331;p18"/>
          <p:cNvSpPr txBox="1">
            <a:spLocks noGrp="1"/>
          </p:cNvSpPr>
          <p:nvPr>
            <p:ph type="subTitle" idx="6"/>
          </p:nvPr>
        </p:nvSpPr>
        <p:spPr>
          <a:xfrm>
            <a:off x="5594764" y="3401325"/>
            <a:ext cx="228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2" name="Google Shape;332;p18"/>
          <p:cNvSpPr txBox="1">
            <a:spLocks noGrp="1"/>
          </p:cNvSpPr>
          <p:nvPr>
            <p:ph type="subTitle" idx="7"/>
          </p:nvPr>
        </p:nvSpPr>
        <p:spPr>
          <a:xfrm>
            <a:off x="1965739" y="3084050"/>
            <a:ext cx="2285700" cy="33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Reem Kufi"/>
                <a:ea typeface="Reem Kufi"/>
                <a:cs typeface="Reem Kufi"/>
                <a:sym typeface="Reem Kuf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333" name="Google Shape;333;p18"/>
          <p:cNvSpPr txBox="1">
            <a:spLocks noGrp="1"/>
          </p:cNvSpPr>
          <p:nvPr>
            <p:ph type="subTitle" idx="8"/>
          </p:nvPr>
        </p:nvSpPr>
        <p:spPr>
          <a:xfrm>
            <a:off x="5594764" y="3084050"/>
            <a:ext cx="2285700" cy="33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Reem Kufi"/>
                <a:ea typeface="Reem Kufi"/>
                <a:cs typeface="Reem Kufi"/>
                <a:sym typeface="Reem Kuf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grpSp>
        <p:nvGrpSpPr>
          <p:cNvPr id="334" name="Google Shape;334;p18"/>
          <p:cNvGrpSpPr/>
          <p:nvPr/>
        </p:nvGrpSpPr>
        <p:grpSpPr>
          <a:xfrm rot="5400000" flipH="1">
            <a:off x="8369867" y="516792"/>
            <a:ext cx="1550412" cy="516832"/>
            <a:chOff x="-1171" y="-257083"/>
            <a:chExt cx="1550412" cy="516832"/>
          </a:xfrm>
        </p:grpSpPr>
        <p:sp>
          <p:nvSpPr>
            <p:cNvPr id="335" name="Google Shape;335;p18"/>
            <p:cNvSpPr/>
            <p:nvPr/>
          </p:nvSpPr>
          <p:spPr>
            <a:xfrm rot="-5400000">
              <a:off x="-1180" y="-257072"/>
              <a:ext cx="516831" cy="516812"/>
            </a:xfrm>
            <a:custGeom>
              <a:avLst/>
              <a:gdLst/>
              <a:ahLst/>
              <a:cxnLst/>
              <a:rect l="l" t="t" r="r" b="b"/>
              <a:pathLst>
                <a:path w="28081" h="28080" extrusionOk="0">
                  <a:moveTo>
                    <a:pt x="14040" y="0"/>
                  </a:moveTo>
                  <a:cubicBezTo>
                    <a:pt x="6278" y="0"/>
                    <a:pt x="1" y="6298"/>
                    <a:pt x="1" y="14040"/>
                  </a:cubicBezTo>
                  <a:cubicBezTo>
                    <a:pt x="1" y="21803"/>
                    <a:pt x="6278" y="28080"/>
                    <a:pt x="14040" y="28080"/>
                  </a:cubicBezTo>
                  <a:cubicBezTo>
                    <a:pt x="21803" y="28080"/>
                    <a:pt x="28080" y="21803"/>
                    <a:pt x="28080" y="14040"/>
                  </a:cubicBezTo>
                  <a:cubicBezTo>
                    <a:pt x="28080" y="6298"/>
                    <a:pt x="21803" y="0"/>
                    <a:pt x="14040" y="0"/>
                  </a:cubicBezTo>
                  <a:close/>
                </a:path>
              </a:pathLst>
            </a:custGeom>
            <a:solidFill>
              <a:srgbClr val="73A9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18"/>
            <p:cNvSpPr/>
            <p:nvPr/>
          </p:nvSpPr>
          <p:spPr>
            <a:xfrm rot="-5400000">
              <a:off x="78155" y="-177737"/>
              <a:ext cx="358161" cy="358161"/>
            </a:xfrm>
            <a:custGeom>
              <a:avLst/>
              <a:gdLst/>
              <a:ahLst/>
              <a:cxnLst/>
              <a:rect l="l" t="t" r="r" b="b"/>
              <a:pathLst>
                <a:path w="19460" h="19460" extrusionOk="0">
                  <a:moveTo>
                    <a:pt x="9730" y="1"/>
                  </a:moveTo>
                  <a:cubicBezTo>
                    <a:pt x="4353" y="1"/>
                    <a:pt x="1" y="4353"/>
                    <a:pt x="1" y="9730"/>
                  </a:cubicBezTo>
                  <a:cubicBezTo>
                    <a:pt x="1" y="15108"/>
                    <a:pt x="4353" y="19460"/>
                    <a:pt x="9730" y="19460"/>
                  </a:cubicBezTo>
                  <a:cubicBezTo>
                    <a:pt x="15108" y="19460"/>
                    <a:pt x="19460" y="15108"/>
                    <a:pt x="19460" y="9730"/>
                  </a:cubicBezTo>
                  <a:cubicBezTo>
                    <a:pt x="19460" y="4353"/>
                    <a:pt x="15108" y="1"/>
                    <a:pt x="9730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18"/>
            <p:cNvSpPr/>
            <p:nvPr/>
          </p:nvSpPr>
          <p:spPr>
            <a:xfrm rot="-5400000">
              <a:off x="515620" y="-257073"/>
              <a:ext cx="516831" cy="516812"/>
            </a:xfrm>
            <a:custGeom>
              <a:avLst/>
              <a:gdLst/>
              <a:ahLst/>
              <a:cxnLst/>
              <a:rect l="l" t="t" r="r" b="b"/>
              <a:pathLst>
                <a:path w="28081" h="28080" extrusionOk="0">
                  <a:moveTo>
                    <a:pt x="14040" y="0"/>
                  </a:moveTo>
                  <a:cubicBezTo>
                    <a:pt x="6278" y="0"/>
                    <a:pt x="1" y="6298"/>
                    <a:pt x="1" y="14040"/>
                  </a:cubicBezTo>
                  <a:cubicBezTo>
                    <a:pt x="1" y="21803"/>
                    <a:pt x="6278" y="28080"/>
                    <a:pt x="14040" y="28080"/>
                  </a:cubicBezTo>
                  <a:cubicBezTo>
                    <a:pt x="21803" y="28080"/>
                    <a:pt x="28080" y="21803"/>
                    <a:pt x="28080" y="14040"/>
                  </a:cubicBezTo>
                  <a:cubicBezTo>
                    <a:pt x="28080" y="6298"/>
                    <a:pt x="21803" y="0"/>
                    <a:pt x="14040" y="0"/>
                  </a:cubicBezTo>
                  <a:close/>
                </a:path>
              </a:pathLst>
            </a:custGeom>
            <a:solidFill>
              <a:srgbClr val="EBCC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18"/>
            <p:cNvSpPr/>
            <p:nvPr/>
          </p:nvSpPr>
          <p:spPr>
            <a:xfrm rot="-5400000">
              <a:off x="594955" y="-177739"/>
              <a:ext cx="358161" cy="358161"/>
            </a:xfrm>
            <a:custGeom>
              <a:avLst/>
              <a:gdLst/>
              <a:ahLst/>
              <a:cxnLst/>
              <a:rect l="l" t="t" r="r" b="b"/>
              <a:pathLst>
                <a:path w="19460" h="19460" extrusionOk="0">
                  <a:moveTo>
                    <a:pt x="9730" y="1"/>
                  </a:moveTo>
                  <a:cubicBezTo>
                    <a:pt x="4353" y="1"/>
                    <a:pt x="1" y="4353"/>
                    <a:pt x="1" y="9730"/>
                  </a:cubicBezTo>
                  <a:cubicBezTo>
                    <a:pt x="1" y="15108"/>
                    <a:pt x="4353" y="19460"/>
                    <a:pt x="9730" y="19460"/>
                  </a:cubicBezTo>
                  <a:cubicBezTo>
                    <a:pt x="15108" y="19460"/>
                    <a:pt x="19460" y="15108"/>
                    <a:pt x="19460" y="9730"/>
                  </a:cubicBezTo>
                  <a:cubicBezTo>
                    <a:pt x="19460" y="4353"/>
                    <a:pt x="15108" y="1"/>
                    <a:pt x="9730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18"/>
            <p:cNvSpPr/>
            <p:nvPr/>
          </p:nvSpPr>
          <p:spPr>
            <a:xfrm rot="-5400000">
              <a:off x="1032420" y="-257073"/>
              <a:ext cx="516831" cy="516812"/>
            </a:xfrm>
            <a:custGeom>
              <a:avLst/>
              <a:gdLst/>
              <a:ahLst/>
              <a:cxnLst/>
              <a:rect l="l" t="t" r="r" b="b"/>
              <a:pathLst>
                <a:path w="28081" h="28080" extrusionOk="0">
                  <a:moveTo>
                    <a:pt x="14040" y="0"/>
                  </a:moveTo>
                  <a:cubicBezTo>
                    <a:pt x="6278" y="0"/>
                    <a:pt x="1" y="6298"/>
                    <a:pt x="1" y="14040"/>
                  </a:cubicBezTo>
                  <a:cubicBezTo>
                    <a:pt x="1" y="21803"/>
                    <a:pt x="6278" y="28080"/>
                    <a:pt x="14040" y="28080"/>
                  </a:cubicBezTo>
                  <a:cubicBezTo>
                    <a:pt x="21803" y="28080"/>
                    <a:pt x="28080" y="21803"/>
                    <a:pt x="28080" y="14040"/>
                  </a:cubicBezTo>
                  <a:cubicBezTo>
                    <a:pt x="28080" y="6298"/>
                    <a:pt x="21803" y="0"/>
                    <a:pt x="14040" y="0"/>
                  </a:cubicBezTo>
                  <a:close/>
                </a:path>
              </a:pathLst>
            </a:custGeom>
            <a:solidFill>
              <a:srgbClr val="75C7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18"/>
            <p:cNvSpPr/>
            <p:nvPr/>
          </p:nvSpPr>
          <p:spPr>
            <a:xfrm rot="-5400000">
              <a:off x="1111755" y="-177739"/>
              <a:ext cx="358161" cy="358161"/>
            </a:xfrm>
            <a:custGeom>
              <a:avLst/>
              <a:gdLst/>
              <a:ahLst/>
              <a:cxnLst/>
              <a:rect l="l" t="t" r="r" b="b"/>
              <a:pathLst>
                <a:path w="19460" h="19460" extrusionOk="0">
                  <a:moveTo>
                    <a:pt x="9730" y="1"/>
                  </a:moveTo>
                  <a:cubicBezTo>
                    <a:pt x="4353" y="1"/>
                    <a:pt x="1" y="4353"/>
                    <a:pt x="1" y="9730"/>
                  </a:cubicBezTo>
                  <a:cubicBezTo>
                    <a:pt x="1" y="15108"/>
                    <a:pt x="4353" y="19460"/>
                    <a:pt x="9730" y="19460"/>
                  </a:cubicBezTo>
                  <a:cubicBezTo>
                    <a:pt x="15108" y="19460"/>
                    <a:pt x="19460" y="15108"/>
                    <a:pt x="19460" y="9730"/>
                  </a:cubicBezTo>
                  <a:cubicBezTo>
                    <a:pt x="19460" y="4353"/>
                    <a:pt x="15108" y="1"/>
                    <a:pt x="9730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1" name="Google Shape;341;p18"/>
          <p:cNvGrpSpPr/>
          <p:nvPr/>
        </p:nvGrpSpPr>
        <p:grpSpPr>
          <a:xfrm rot="5400000" flipH="1">
            <a:off x="-779839" y="4109867"/>
            <a:ext cx="1550412" cy="516832"/>
            <a:chOff x="-1171" y="-257083"/>
            <a:chExt cx="1550412" cy="516832"/>
          </a:xfrm>
        </p:grpSpPr>
        <p:sp>
          <p:nvSpPr>
            <p:cNvPr id="342" name="Google Shape;342;p18"/>
            <p:cNvSpPr/>
            <p:nvPr/>
          </p:nvSpPr>
          <p:spPr>
            <a:xfrm rot="-5400000">
              <a:off x="-1180" y="-257072"/>
              <a:ext cx="516831" cy="516812"/>
            </a:xfrm>
            <a:custGeom>
              <a:avLst/>
              <a:gdLst/>
              <a:ahLst/>
              <a:cxnLst/>
              <a:rect l="l" t="t" r="r" b="b"/>
              <a:pathLst>
                <a:path w="28081" h="28080" extrusionOk="0">
                  <a:moveTo>
                    <a:pt x="14040" y="0"/>
                  </a:moveTo>
                  <a:cubicBezTo>
                    <a:pt x="6278" y="0"/>
                    <a:pt x="1" y="6298"/>
                    <a:pt x="1" y="14040"/>
                  </a:cubicBezTo>
                  <a:cubicBezTo>
                    <a:pt x="1" y="21803"/>
                    <a:pt x="6278" y="28080"/>
                    <a:pt x="14040" y="28080"/>
                  </a:cubicBezTo>
                  <a:cubicBezTo>
                    <a:pt x="21803" y="28080"/>
                    <a:pt x="28080" y="21803"/>
                    <a:pt x="28080" y="14040"/>
                  </a:cubicBezTo>
                  <a:cubicBezTo>
                    <a:pt x="28080" y="6298"/>
                    <a:pt x="21803" y="0"/>
                    <a:pt x="14040" y="0"/>
                  </a:cubicBezTo>
                  <a:close/>
                </a:path>
              </a:pathLst>
            </a:custGeom>
            <a:solidFill>
              <a:srgbClr val="73A9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18"/>
            <p:cNvSpPr/>
            <p:nvPr/>
          </p:nvSpPr>
          <p:spPr>
            <a:xfrm rot="-5400000">
              <a:off x="78155" y="-177737"/>
              <a:ext cx="358161" cy="358161"/>
            </a:xfrm>
            <a:custGeom>
              <a:avLst/>
              <a:gdLst/>
              <a:ahLst/>
              <a:cxnLst/>
              <a:rect l="l" t="t" r="r" b="b"/>
              <a:pathLst>
                <a:path w="19460" h="19460" extrusionOk="0">
                  <a:moveTo>
                    <a:pt x="9730" y="1"/>
                  </a:moveTo>
                  <a:cubicBezTo>
                    <a:pt x="4353" y="1"/>
                    <a:pt x="1" y="4353"/>
                    <a:pt x="1" y="9730"/>
                  </a:cubicBezTo>
                  <a:cubicBezTo>
                    <a:pt x="1" y="15108"/>
                    <a:pt x="4353" y="19460"/>
                    <a:pt x="9730" y="19460"/>
                  </a:cubicBezTo>
                  <a:cubicBezTo>
                    <a:pt x="15108" y="19460"/>
                    <a:pt x="19460" y="15108"/>
                    <a:pt x="19460" y="9730"/>
                  </a:cubicBezTo>
                  <a:cubicBezTo>
                    <a:pt x="19460" y="4353"/>
                    <a:pt x="15108" y="1"/>
                    <a:pt x="9730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18"/>
            <p:cNvSpPr/>
            <p:nvPr/>
          </p:nvSpPr>
          <p:spPr>
            <a:xfrm rot="-5400000">
              <a:off x="515620" y="-257073"/>
              <a:ext cx="516831" cy="516812"/>
            </a:xfrm>
            <a:custGeom>
              <a:avLst/>
              <a:gdLst/>
              <a:ahLst/>
              <a:cxnLst/>
              <a:rect l="l" t="t" r="r" b="b"/>
              <a:pathLst>
                <a:path w="28081" h="28080" extrusionOk="0">
                  <a:moveTo>
                    <a:pt x="14040" y="0"/>
                  </a:moveTo>
                  <a:cubicBezTo>
                    <a:pt x="6278" y="0"/>
                    <a:pt x="1" y="6298"/>
                    <a:pt x="1" y="14040"/>
                  </a:cubicBezTo>
                  <a:cubicBezTo>
                    <a:pt x="1" y="21803"/>
                    <a:pt x="6278" y="28080"/>
                    <a:pt x="14040" y="28080"/>
                  </a:cubicBezTo>
                  <a:cubicBezTo>
                    <a:pt x="21803" y="28080"/>
                    <a:pt x="28080" y="21803"/>
                    <a:pt x="28080" y="14040"/>
                  </a:cubicBezTo>
                  <a:cubicBezTo>
                    <a:pt x="28080" y="6298"/>
                    <a:pt x="21803" y="0"/>
                    <a:pt x="14040" y="0"/>
                  </a:cubicBezTo>
                  <a:close/>
                </a:path>
              </a:pathLst>
            </a:custGeom>
            <a:solidFill>
              <a:srgbClr val="EBCC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18"/>
            <p:cNvSpPr/>
            <p:nvPr/>
          </p:nvSpPr>
          <p:spPr>
            <a:xfrm rot="-5400000">
              <a:off x="594955" y="-177739"/>
              <a:ext cx="358161" cy="358161"/>
            </a:xfrm>
            <a:custGeom>
              <a:avLst/>
              <a:gdLst/>
              <a:ahLst/>
              <a:cxnLst/>
              <a:rect l="l" t="t" r="r" b="b"/>
              <a:pathLst>
                <a:path w="19460" h="19460" extrusionOk="0">
                  <a:moveTo>
                    <a:pt x="9730" y="1"/>
                  </a:moveTo>
                  <a:cubicBezTo>
                    <a:pt x="4353" y="1"/>
                    <a:pt x="1" y="4353"/>
                    <a:pt x="1" y="9730"/>
                  </a:cubicBezTo>
                  <a:cubicBezTo>
                    <a:pt x="1" y="15108"/>
                    <a:pt x="4353" y="19460"/>
                    <a:pt x="9730" y="19460"/>
                  </a:cubicBezTo>
                  <a:cubicBezTo>
                    <a:pt x="15108" y="19460"/>
                    <a:pt x="19460" y="15108"/>
                    <a:pt x="19460" y="9730"/>
                  </a:cubicBezTo>
                  <a:cubicBezTo>
                    <a:pt x="19460" y="4353"/>
                    <a:pt x="15108" y="1"/>
                    <a:pt x="9730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18"/>
            <p:cNvSpPr/>
            <p:nvPr/>
          </p:nvSpPr>
          <p:spPr>
            <a:xfrm rot="-5400000">
              <a:off x="1032420" y="-257073"/>
              <a:ext cx="516831" cy="516812"/>
            </a:xfrm>
            <a:custGeom>
              <a:avLst/>
              <a:gdLst/>
              <a:ahLst/>
              <a:cxnLst/>
              <a:rect l="l" t="t" r="r" b="b"/>
              <a:pathLst>
                <a:path w="28081" h="28080" extrusionOk="0">
                  <a:moveTo>
                    <a:pt x="14040" y="0"/>
                  </a:moveTo>
                  <a:cubicBezTo>
                    <a:pt x="6278" y="0"/>
                    <a:pt x="1" y="6298"/>
                    <a:pt x="1" y="14040"/>
                  </a:cubicBezTo>
                  <a:cubicBezTo>
                    <a:pt x="1" y="21803"/>
                    <a:pt x="6278" y="28080"/>
                    <a:pt x="14040" y="28080"/>
                  </a:cubicBezTo>
                  <a:cubicBezTo>
                    <a:pt x="21803" y="28080"/>
                    <a:pt x="28080" y="21803"/>
                    <a:pt x="28080" y="14040"/>
                  </a:cubicBezTo>
                  <a:cubicBezTo>
                    <a:pt x="28080" y="6298"/>
                    <a:pt x="21803" y="0"/>
                    <a:pt x="14040" y="0"/>
                  </a:cubicBezTo>
                  <a:close/>
                </a:path>
              </a:pathLst>
            </a:custGeom>
            <a:solidFill>
              <a:srgbClr val="75C7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18"/>
            <p:cNvSpPr/>
            <p:nvPr/>
          </p:nvSpPr>
          <p:spPr>
            <a:xfrm rot="-5400000">
              <a:off x="1111755" y="-177739"/>
              <a:ext cx="358161" cy="358161"/>
            </a:xfrm>
            <a:custGeom>
              <a:avLst/>
              <a:gdLst/>
              <a:ahLst/>
              <a:cxnLst/>
              <a:rect l="l" t="t" r="r" b="b"/>
              <a:pathLst>
                <a:path w="19460" h="19460" extrusionOk="0">
                  <a:moveTo>
                    <a:pt x="9730" y="1"/>
                  </a:moveTo>
                  <a:cubicBezTo>
                    <a:pt x="4353" y="1"/>
                    <a:pt x="1" y="4353"/>
                    <a:pt x="1" y="9730"/>
                  </a:cubicBezTo>
                  <a:cubicBezTo>
                    <a:pt x="1" y="15108"/>
                    <a:pt x="4353" y="19460"/>
                    <a:pt x="9730" y="19460"/>
                  </a:cubicBezTo>
                  <a:cubicBezTo>
                    <a:pt x="15108" y="19460"/>
                    <a:pt x="19460" y="15108"/>
                    <a:pt x="19460" y="9730"/>
                  </a:cubicBezTo>
                  <a:cubicBezTo>
                    <a:pt x="19460" y="4353"/>
                    <a:pt x="15108" y="1"/>
                    <a:pt x="9730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9412366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bg>
      <p:bgPr>
        <a:solidFill>
          <a:schemeClr val="lt2"/>
        </a:solidFill>
        <a:effectLst/>
      </p:bgPr>
    </p:bg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9"/>
          <p:cNvSpPr txBox="1">
            <a:spLocks noGrp="1"/>
          </p:cNvSpPr>
          <p:nvPr>
            <p:ph type="body" idx="1"/>
          </p:nvPr>
        </p:nvSpPr>
        <p:spPr>
          <a:xfrm>
            <a:off x="720000" y="1908000"/>
            <a:ext cx="2478000" cy="132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6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41" name="Google Shape;141;p9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01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grpSp>
        <p:nvGrpSpPr>
          <p:cNvPr id="142" name="Google Shape;142;p9"/>
          <p:cNvGrpSpPr/>
          <p:nvPr/>
        </p:nvGrpSpPr>
        <p:grpSpPr>
          <a:xfrm rot="5400000">
            <a:off x="8369867" y="4109867"/>
            <a:ext cx="1550412" cy="516832"/>
            <a:chOff x="-1171" y="-257083"/>
            <a:chExt cx="1550412" cy="516832"/>
          </a:xfrm>
        </p:grpSpPr>
        <p:sp>
          <p:nvSpPr>
            <p:cNvPr id="143" name="Google Shape;143;p9"/>
            <p:cNvSpPr/>
            <p:nvPr/>
          </p:nvSpPr>
          <p:spPr>
            <a:xfrm rot="-5400000">
              <a:off x="-1180" y="-257072"/>
              <a:ext cx="516831" cy="516812"/>
            </a:xfrm>
            <a:custGeom>
              <a:avLst/>
              <a:gdLst/>
              <a:ahLst/>
              <a:cxnLst/>
              <a:rect l="l" t="t" r="r" b="b"/>
              <a:pathLst>
                <a:path w="28081" h="28080" extrusionOk="0">
                  <a:moveTo>
                    <a:pt x="14040" y="0"/>
                  </a:moveTo>
                  <a:cubicBezTo>
                    <a:pt x="6278" y="0"/>
                    <a:pt x="1" y="6298"/>
                    <a:pt x="1" y="14040"/>
                  </a:cubicBezTo>
                  <a:cubicBezTo>
                    <a:pt x="1" y="21803"/>
                    <a:pt x="6278" y="28080"/>
                    <a:pt x="14040" y="28080"/>
                  </a:cubicBezTo>
                  <a:cubicBezTo>
                    <a:pt x="21803" y="28080"/>
                    <a:pt x="28080" y="21803"/>
                    <a:pt x="28080" y="14040"/>
                  </a:cubicBezTo>
                  <a:cubicBezTo>
                    <a:pt x="28080" y="6298"/>
                    <a:pt x="21803" y="0"/>
                    <a:pt x="14040" y="0"/>
                  </a:cubicBezTo>
                  <a:close/>
                </a:path>
              </a:pathLst>
            </a:custGeom>
            <a:solidFill>
              <a:srgbClr val="73A9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9"/>
            <p:cNvSpPr/>
            <p:nvPr/>
          </p:nvSpPr>
          <p:spPr>
            <a:xfrm rot="-5400000">
              <a:off x="78155" y="-177737"/>
              <a:ext cx="358161" cy="358161"/>
            </a:xfrm>
            <a:custGeom>
              <a:avLst/>
              <a:gdLst/>
              <a:ahLst/>
              <a:cxnLst/>
              <a:rect l="l" t="t" r="r" b="b"/>
              <a:pathLst>
                <a:path w="19460" h="19460" extrusionOk="0">
                  <a:moveTo>
                    <a:pt x="9730" y="1"/>
                  </a:moveTo>
                  <a:cubicBezTo>
                    <a:pt x="4353" y="1"/>
                    <a:pt x="1" y="4353"/>
                    <a:pt x="1" y="9730"/>
                  </a:cubicBezTo>
                  <a:cubicBezTo>
                    <a:pt x="1" y="15108"/>
                    <a:pt x="4353" y="19460"/>
                    <a:pt x="9730" y="19460"/>
                  </a:cubicBezTo>
                  <a:cubicBezTo>
                    <a:pt x="15108" y="19460"/>
                    <a:pt x="19460" y="15108"/>
                    <a:pt x="19460" y="9730"/>
                  </a:cubicBezTo>
                  <a:cubicBezTo>
                    <a:pt x="19460" y="4353"/>
                    <a:pt x="15108" y="1"/>
                    <a:pt x="9730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9"/>
            <p:cNvSpPr/>
            <p:nvPr/>
          </p:nvSpPr>
          <p:spPr>
            <a:xfrm rot="-5400000">
              <a:off x="515620" y="-257073"/>
              <a:ext cx="516831" cy="516812"/>
            </a:xfrm>
            <a:custGeom>
              <a:avLst/>
              <a:gdLst/>
              <a:ahLst/>
              <a:cxnLst/>
              <a:rect l="l" t="t" r="r" b="b"/>
              <a:pathLst>
                <a:path w="28081" h="28080" extrusionOk="0">
                  <a:moveTo>
                    <a:pt x="14040" y="0"/>
                  </a:moveTo>
                  <a:cubicBezTo>
                    <a:pt x="6278" y="0"/>
                    <a:pt x="1" y="6298"/>
                    <a:pt x="1" y="14040"/>
                  </a:cubicBezTo>
                  <a:cubicBezTo>
                    <a:pt x="1" y="21803"/>
                    <a:pt x="6278" y="28080"/>
                    <a:pt x="14040" y="28080"/>
                  </a:cubicBezTo>
                  <a:cubicBezTo>
                    <a:pt x="21803" y="28080"/>
                    <a:pt x="28080" y="21803"/>
                    <a:pt x="28080" y="14040"/>
                  </a:cubicBezTo>
                  <a:cubicBezTo>
                    <a:pt x="28080" y="6298"/>
                    <a:pt x="21803" y="0"/>
                    <a:pt x="14040" y="0"/>
                  </a:cubicBezTo>
                  <a:close/>
                </a:path>
              </a:pathLst>
            </a:custGeom>
            <a:solidFill>
              <a:srgbClr val="EBCC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9"/>
            <p:cNvSpPr/>
            <p:nvPr/>
          </p:nvSpPr>
          <p:spPr>
            <a:xfrm rot="-5400000">
              <a:off x="594955" y="-177739"/>
              <a:ext cx="358161" cy="358161"/>
            </a:xfrm>
            <a:custGeom>
              <a:avLst/>
              <a:gdLst/>
              <a:ahLst/>
              <a:cxnLst/>
              <a:rect l="l" t="t" r="r" b="b"/>
              <a:pathLst>
                <a:path w="19460" h="19460" extrusionOk="0">
                  <a:moveTo>
                    <a:pt x="9730" y="1"/>
                  </a:moveTo>
                  <a:cubicBezTo>
                    <a:pt x="4353" y="1"/>
                    <a:pt x="1" y="4353"/>
                    <a:pt x="1" y="9730"/>
                  </a:cubicBezTo>
                  <a:cubicBezTo>
                    <a:pt x="1" y="15108"/>
                    <a:pt x="4353" y="19460"/>
                    <a:pt x="9730" y="19460"/>
                  </a:cubicBezTo>
                  <a:cubicBezTo>
                    <a:pt x="15108" y="19460"/>
                    <a:pt x="19460" y="15108"/>
                    <a:pt x="19460" y="9730"/>
                  </a:cubicBezTo>
                  <a:cubicBezTo>
                    <a:pt x="19460" y="4353"/>
                    <a:pt x="15108" y="1"/>
                    <a:pt x="9730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9"/>
            <p:cNvSpPr/>
            <p:nvPr/>
          </p:nvSpPr>
          <p:spPr>
            <a:xfrm rot="-5400000">
              <a:off x="1032420" y="-257073"/>
              <a:ext cx="516831" cy="516812"/>
            </a:xfrm>
            <a:custGeom>
              <a:avLst/>
              <a:gdLst/>
              <a:ahLst/>
              <a:cxnLst/>
              <a:rect l="l" t="t" r="r" b="b"/>
              <a:pathLst>
                <a:path w="28081" h="28080" extrusionOk="0">
                  <a:moveTo>
                    <a:pt x="14040" y="0"/>
                  </a:moveTo>
                  <a:cubicBezTo>
                    <a:pt x="6278" y="0"/>
                    <a:pt x="1" y="6298"/>
                    <a:pt x="1" y="14040"/>
                  </a:cubicBezTo>
                  <a:cubicBezTo>
                    <a:pt x="1" y="21803"/>
                    <a:pt x="6278" y="28080"/>
                    <a:pt x="14040" y="28080"/>
                  </a:cubicBezTo>
                  <a:cubicBezTo>
                    <a:pt x="21803" y="28080"/>
                    <a:pt x="28080" y="21803"/>
                    <a:pt x="28080" y="14040"/>
                  </a:cubicBezTo>
                  <a:cubicBezTo>
                    <a:pt x="28080" y="6298"/>
                    <a:pt x="21803" y="0"/>
                    <a:pt x="14040" y="0"/>
                  </a:cubicBezTo>
                  <a:close/>
                </a:path>
              </a:pathLst>
            </a:custGeom>
            <a:solidFill>
              <a:srgbClr val="75C7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9"/>
            <p:cNvSpPr/>
            <p:nvPr/>
          </p:nvSpPr>
          <p:spPr>
            <a:xfrm rot="-5400000">
              <a:off x="1111755" y="-177739"/>
              <a:ext cx="358161" cy="358161"/>
            </a:xfrm>
            <a:custGeom>
              <a:avLst/>
              <a:gdLst/>
              <a:ahLst/>
              <a:cxnLst/>
              <a:rect l="l" t="t" r="r" b="b"/>
              <a:pathLst>
                <a:path w="19460" h="19460" extrusionOk="0">
                  <a:moveTo>
                    <a:pt x="9730" y="1"/>
                  </a:moveTo>
                  <a:cubicBezTo>
                    <a:pt x="4353" y="1"/>
                    <a:pt x="1" y="4353"/>
                    <a:pt x="1" y="9730"/>
                  </a:cubicBezTo>
                  <a:cubicBezTo>
                    <a:pt x="1" y="15108"/>
                    <a:pt x="4353" y="19460"/>
                    <a:pt x="9730" y="19460"/>
                  </a:cubicBezTo>
                  <a:cubicBezTo>
                    <a:pt x="15108" y="19460"/>
                    <a:pt x="19460" y="15108"/>
                    <a:pt x="19460" y="9730"/>
                  </a:cubicBezTo>
                  <a:cubicBezTo>
                    <a:pt x="19460" y="4353"/>
                    <a:pt x="15108" y="1"/>
                    <a:pt x="9730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9" name="Google Shape;149;p9"/>
          <p:cNvGrpSpPr/>
          <p:nvPr/>
        </p:nvGrpSpPr>
        <p:grpSpPr>
          <a:xfrm rot="5400000">
            <a:off x="-779839" y="516792"/>
            <a:ext cx="1550412" cy="516832"/>
            <a:chOff x="-1171" y="-257083"/>
            <a:chExt cx="1550412" cy="516832"/>
          </a:xfrm>
        </p:grpSpPr>
        <p:sp>
          <p:nvSpPr>
            <p:cNvPr id="150" name="Google Shape;150;p9"/>
            <p:cNvSpPr/>
            <p:nvPr/>
          </p:nvSpPr>
          <p:spPr>
            <a:xfrm rot="-5400000">
              <a:off x="-1180" y="-257072"/>
              <a:ext cx="516831" cy="516812"/>
            </a:xfrm>
            <a:custGeom>
              <a:avLst/>
              <a:gdLst/>
              <a:ahLst/>
              <a:cxnLst/>
              <a:rect l="l" t="t" r="r" b="b"/>
              <a:pathLst>
                <a:path w="28081" h="28080" extrusionOk="0">
                  <a:moveTo>
                    <a:pt x="14040" y="0"/>
                  </a:moveTo>
                  <a:cubicBezTo>
                    <a:pt x="6278" y="0"/>
                    <a:pt x="1" y="6298"/>
                    <a:pt x="1" y="14040"/>
                  </a:cubicBezTo>
                  <a:cubicBezTo>
                    <a:pt x="1" y="21803"/>
                    <a:pt x="6278" y="28080"/>
                    <a:pt x="14040" y="28080"/>
                  </a:cubicBezTo>
                  <a:cubicBezTo>
                    <a:pt x="21803" y="28080"/>
                    <a:pt x="28080" y="21803"/>
                    <a:pt x="28080" y="14040"/>
                  </a:cubicBezTo>
                  <a:cubicBezTo>
                    <a:pt x="28080" y="6298"/>
                    <a:pt x="21803" y="0"/>
                    <a:pt x="14040" y="0"/>
                  </a:cubicBezTo>
                  <a:close/>
                </a:path>
              </a:pathLst>
            </a:custGeom>
            <a:solidFill>
              <a:srgbClr val="73A9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9"/>
            <p:cNvSpPr/>
            <p:nvPr/>
          </p:nvSpPr>
          <p:spPr>
            <a:xfrm rot="-5400000">
              <a:off x="78155" y="-177737"/>
              <a:ext cx="358161" cy="358161"/>
            </a:xfrm>
            <a:custGeom>
              <a:avLst/>
              <a:gdLst/>
              <a:ahLst/>
              <a:cxnLst/>
              <a:rect l="l" t="t" r="r" b="b"/>
              <a:pathLst>
                <a:path w="19460" h="19460" extrusionOk="0">
                  <a:moveTo>
                    <a:pt x="9730" y="1"/>
                  </a:moveTo>
                  <a:cubicBezTo>
                    <a:pt x="4353" y="1"/>
                    <a:pt x="1" y="4353"/>
                    <a:pt x="1" y="9730"/>
                  </a:cubicBezTo>
                  <a:cubicBezTo>
                    <a:pt x="1" y="15108"/>
                    <a:pt x="4353" y="19460"/>
                    <a:pt x="9730" y="19460"/>
                  </a:cubicBezTo>
                  <a:cubicBezTo>
                    <a:pt x="15108" y="19460"/>
                    <a:pt x="19460" y="15108"/>
                    <a:pt x="19460" y="9730"/>
                  </a:cubicBezTo>
                  <a:cubicBezTo>
                    <a:pt x="19460" y="4353"/>
                    <a:pt x="15108" y="1"/>
                    <a:pt x="9730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9"/>
            <p:cNvSpPr/>
            <p:nvPr/>
          </p:nvSpPr>
          <p:spPr>
            <a:xfrm rot="-5400000">
              <a:off x="515620" y="-257073"/>
              <a:ext cx="516831" cy="516812"/>
            </a:xfrm>
            <a:custGeom>
              <a:avLst/>
              <a:gdLst/>
              <a:ahLst/>
              <a:cxnLst/>
              <a:rect l="l" t="t" r="r" b="b"/>
              <a:pathLst>
                <a:path w="28081" h="28080" extrusionOk="0">
                  <a:moveTo>
                    <a:pt x="14040" y="0"/>
                  </a:moveTo>
                  <a:cubicBezTo>
                    <a:pt x="6278" y="0"/>
                    <a:pt x="1" y="6298"/>
                    <a:pt x="1" y="14040"/>
                  </a:cubicBezTo>
                  <a:cubicBezTo>
                    <a:pt x="1" y="21803"/>
                    <a:pt x="6278" y="28080"/>
                    <a:pt x="14040" y="28080"/>
                  </a:cubicBezTo>
                  <a:cubicBezTo>
                    <a:pt x="21803" y="28080"/>
                    <a:pt x="28080" y="21803"/>
                    <a:pt x="28080" y="14040"/>
                  </a:cubicBezTo>
                  <a:cubicBezTo>
                    <a:pt x="28080" y="6298"/>
                    <a:pt x="21803" y="0"/>
                    <a:pt x="14040" y="0"/>
                  </a:cubicBezTo>
                  <a:close/>
                </a:path>
              </a:pathLst>
            </a:custGeom>
            <a:solidFill>
              <a:srgbClr val="EBCC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9"/>
            <p:cNvSpPr/>
            <p:nvPr/>
          </p:nvSpPr>
          <p:spPr>
            <a:xfrm rot="-5400000">
              <a:off x="594955" y="-177739"/>
              <a:ext cx="358161" cy="358161"/>
            </a:xfrm>
            <a:custGeom>
              <a:avLst/>
              <a:gdLst/>
              <a:ahLst/>
              <a:cxnLst/>
              <a:rect l="l" t="t" r="r" b="b"/>
              <a:pathLst>
                <a:path w="19460" h="19460" extrusionOk="0">
                  <a:moveTo>
                    <a:pt x="9730" y="1"/>
                  </a:moveTo>
                  <a:cubicBezTo>
                    <a:pt x="4353" y="1"/>
                    <a:pt x="1" y="4353"/>
                    <a:pt x="1" y="9730"/>
                  </a:cubicBezTo>
                  <a:cubicBezTo>
                    <a:pt x="1" y="15108"/>
                    <a:pt x="4353" y="19460"/>
                    <a:pt x="9730" y="19460"/>
                  </a:cubicBezTo>
                  <a:cubicBezTo>
                    <a:pt x="15108" y="19460"/>
                    <a:pt x="19460" y="15108"/>
                    <a:pt x="19460" y="9730"/>
                  </a:cubicBezTo>
                  <a:cubicBezTo>
                    <a:pt x="19460" y="4353"/>
                    <a:pt x="15108" y="1"/>
                    <a:pt x="9730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9"/>
            <p:cNvSpPr/>
            <p:nvPr/>
          </p:nvSpPr>
          <p:spPr>
            <a:xfrm rot="-5400000">
              <a:off x="1032420" y="-257073"/>
              <a:ext cx="516831" cy="516812"/>
            </a:xfrm>
            <a:custGeom>
              <a:avLst/>
              <a:gdLst/>
              <a:ahLst/>
              <a:cxnLst/>
              <a:rect l="l" t="t" r="r" b="b"/>
              <a:pathLst>
                <a:path w="28081" h="28080" extrusionOk="0">
                  <a:moveTo>
                    <a:pt x="14040" y="0"/>
                  </a:moveTo>
                  <a:cubicBezTo>
                    <a:pt x="6278" y="0"/>
                    <a:pt x="1" y="6298"/>
                    <a:pt x="1" y="14040"/>
                  </a:cubicBezTo>
                  <a:cubicBezTo>
                    <a:pt x="1" y="21803"/>
                    <a:pt x="6278" y="28080"/>
                    <a:pt x="14040" y="28080"/>
                  </a:cubicBezTo>
                  <a:cubicBezTo>
                    <a:pt x="21803" y="28080"/>
                    <a:pt x="28080" y="21803"/>
                    <a:pt x="28080" y="14040"/>
                  </a:cubicBezTo>
                  <a:cubicBezTo>
                    <a:pt x="28080" y="6298"/>
                    <a:pt x="21803" y="0"/>
                    <a:pt x="14040" y="0"/>
                  </a:cubicBezTo>
                  <a:close/>
                </a:path>
              </a:pathLst>
            </a:custGeom>
            <a:solidFill>
              <a:srgbClr val="75C7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9"/>
            <p:cNvSpPr/>
            <p:nvPr/>
          </p:nvSpPr>
          <p:spPr>
            <a:xfrm rot="-5400000">
              <a:off x="1111755" y="-177739"/>
              <a:ext cx="358161" cy="358161"/>
            </a:xfrm>
            <a:custGeom>
              <a:avLst/>
              <a:gdLst/>
              <a:ahLst/>
              <a:cxnLst/>
              <a:rect l="l" t="t" r="r" b="b"/>
              <a:pathLst>
                <a:path w="19460" h="19460" extrusionOk="0">
                  <a:moveTo>
                    <a:pt x="9730" y="1"/>
                  </a:moveTo>
                  <a:cubicBezTo>
                    <a:pt x="4353" y="1"/>
                    <a:pt x="1" y="4353"/>
                    <a:pt x="1" y="9730"/>
                  </a:cubicBezTo>
                  <a:cubicBezTo>
                    <a:pt x="1" y="15108"/>
                    <a:pt x="4353" y="19460"/>
                    <a:pt x="9730" y="19460"/>
                  </a:cubicBezTo>
                  <a:cubicBezTo>
                    <a:pt x="15108" y="19460"/>
                    <a:pt x="19460" y="15108"/>
                    <a:pt x="19460" y="9730"/>
                  </a:cubicBezTo>
                  <a:cubicBezTo>
                    <a:pt x="19460" y="4353"/>
                    <a:pt x="15108" y="1"/>
                    <a:pt x="9730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3549922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bg>
      <p:bgPr>
        <a:solidFill>
          <a:schemeClr val="lt2"/>
        </a:solidFill>
        <a:effectLst/>
      </p:bgPr>
    </p:bg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0"/>
          <p:cNvSpPr txBox="1">
            <a:spLocks noGrp="1"/>
          </p:cNvSpPr>
          <p:nvPr>
            <p:ph type="subTitle" idx="1"/>
          </p:nvPr>
        </p:nvSpPr>
        <p:spPr>
          <a:xfrm>
            <a:off x="1771650" y="1550400"/>
            <a:ext cx="5600700" cy="143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600"/>
            </a:lvl1pPr>
            <a:lvl2pPr lvl="1"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2pPr>
            <a:lvl3pPr lvl="2"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3pPr>
            <a:lvl4pPr lvl="3"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4pPr>
            <a:lvl5pPr lvl="4"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5pPr>
            <a:lvl6pPr lvl="5"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6pPr>
            <a:lvl7pPr lvl="6"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7pPr>
            <a:lvl8pPr lvl="7"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8pPr>
            <a:lvl9pPr lvl="8">
              <a:spcBef>
                <a:spcPts val="1600"/>
              </a:spcBef>
              <a:spcAft>
                <a:spcPts val="1600"/>
              </a:spcAft>
              <a:buSzPts val="2200"/>
              <a:buNone/>
              <a:defRPr sz="2200"/>
            </a:lvl9pPr>
          </a:lstStyle>
          <a:p>
            <a:endParaRPr/>
          </a:p>
        </p:txBody>
      </p:sp>
      <p:sp>
        <p:nvSpPr>
          <p:cNvPr id="158" name="Google Shape;158;p10"/>
          <p:cNvSpPr txBox="1">
            <a:spLocks noGrp="1"/>
          </p:cNvSpPr>
          <p:nvPr>
            <p:ph type="title"/>
          </p:nvPr>
        </p:nvSpPr>
        <p:spPr>
          <a:xfrm>
            <a:off x="3003125" y="3265796"/>
            <a:ext cx="3142800" cy="32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300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159" name="Google Shape;159;p10"/>
          <p:cNvSpPr/>
          <p:nvPr/>
        </p:nvSpPr>
        <p:spPr>
          <a:xfrm rot="5400000">
            <a:off x="4561638" y="2435471"/>
            <a:ext cx="26525" cy="1264205"/>
          </a:xfrm>
          <a:custGeom>
            <a:avLst/>
            <a:gdLst/>
            <a:ahLst/>
            <a:cxnLst/>
            <a:rect l="l" t="t" r="r" b="b"/>
            <a:pathLst>
              <a:path w="1061" h="31989" extrusionOk="0">
                <a:moveTo>
                  <a:pt x="0" y="0"/>
                </a:moveTo>
                <a:lnTo>
                  <a:pt x="0" y="31989"/>
                </a:lnTo>
                <a:lnTo>
                  <a:pt x="1060" y="31989"/>
                </a:lnTo>
                <a:lnTo>
                  <a:pt x="106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10"/>
          <p:cNvSpPr/>
          <p:nvPr/>
        </p:nvSpPr>
        <p:spPr>
          <a:xfrm>
            <a:off x="-258882" y="0"/>
            <a:ext cx="516831" cy="516812"/>
          </a:xfrm>
          <a:custGeom>
            <a:avLst/>
            <a:gdLst/>
            <a:ahLst/>
            <a:cxnLst/>
            <a:rect l="l" t="t" r="r" b="b"/>
            <a:pathLst>
              <a:path w="28081" h="28080" extrusionOk="0">
                <a:moveTo>
                  <a:pt x="14040" y="0"/>
                </a:moveTo>
                <a:cubicBezTo>
                  <a:pt x="6278" y="0"/>
                  <a:pt x="1" y="6298"/>
                  <a:pt x="1" y="14040"/>
                </a:cubicBezTo>
                <a:cubicBezTo>
                  <a:pt x="1" y="21803"/>
                  <a:pt x="6278" y="28080"/>
                  <a:pt x="14040" y="28080"/>
                </a:cubicBezTo>
                <a:cubicBezTo>
                  <a:pt x="21803" y="28080"/>
                  <a:pt x="28080" y="21803"/>
                  <a:pt x="28080" y="14040"/>
                </a:cubicBezTo>
                <a:cubicBezTo>
                  <a:pt x="28080" y="6298"/>
                  <a:pt x="21803" y="0"/>
                  <a:pt x="14040" y="0"/>
                </a:cubicBezTo>
                <a:close/>
              </a:path>
            </a:pathLst>
          </a:custGeom>
          <a:solidFill>
            <a:srgbClr val="73A9C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10"/>
          <p:cNvSpPr/>
          <p:nvPr/>
        </p:nvSpPr>
        <p:spPr>
          <a:xfrm>
            <a:off x="-179556" y="79326"/>
            <a:ext cx="358161" cy="358161"/>
          </a:xfrm>
          <a:custGeom>
            <a:avLst/>
            <a:gdLst/>
            <a:ahLst/>
            <a:cxnLst/>
            <a:rect l="l" t="t" r="r" b="b"/>
            <a:pathLst>
              <a:path w="19460" h="19460" extrusionOk="0">
                <a:moveTo>
                  <a:pt x="9730" y="1"/>
                </a:moveTo>
                <a:cubicBezTo>
                  <a:pt x="4353" y="1"/>
                  <a:pt x="1" y="4353"/>
                  <a:pt x="1" y="9730"/>
                </a:cubicBezTo>
                <a:cubicBezTo>
                  <a:pt x="1" y="15108"/>
                  <a:pt x="4353" y="19460"/>
                  <a:pt x="9730" y="19460"/>
                </a:cubicBezTo>
                <a:cubicBezTo>
                  <a:pt x="15108" y="19460"/>
                  <a:pt x="19460" y="15108"/>
                  <a:pt x="19460" y="9730"/>
                </a:cubicBezTo>
                <a:cubicBezTo>
                  <a:pt x="19460" y="4353"/>
                  <a:pt x="15108" y="1"/>
                  <a:pt x="9730" y="1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10"/>
          <p:cNvSpPr/>
          <p:nvPr/>
        </p:nvSpPr>
        <p:spPr>
          <a:xfrm>
            <a:off x="-258881" y="516800"/>
            <a:ext cx="516831" cy="516812"/>
          </a:xfrm>
          <a:custGeom>
            <a:avLst/>
            <a:gdLst/>
            <a:ahLst/>
            <a:cxnLst/>
            <a:rect l="l" t="t" r="r" b="b"/>
            <a:pathLst>
              <a:path w="28081" h="28080" extrusionOk="0">
                <a:moveTo>
                  <a:pt x="14040" y="0"/>
                </a:moveTo>
                <a:cubicBezTo>
                  <a:pt x="6278" y="0"/>
                  <a:pt x="1" y="6298"/>
                  <a:pt x="1" y="14040"/>
                </a:cubicBezTo>
                <a:cubicBezTo>
                  <a:pt x="1" y="21803"/>
                  <a:pt x="6278" y="28080"/>
                  <a:pt x="14040" y="28080"/>
                </a:cubicBezTo>
                <a:cubicBezTo>
                  <a:pt x="21803" y="28080"/>
                  <a:pt x="28080" y="21803"/>
                  <a:pt x="28080" y="14040"/>
                </a:cubicBezTo>
                <a:cubicBezTo>
                  <a:pt x="28080" y="6298"/>
                  <a:pt x="21803" y="0"/>
                  <a:pt x="14040" y="0"/>
                </a:cubicBezTo>
                <a:close/>
              </a:path>
            </a:pathLst>
          </a:custGeom>
          <a:solidFill>
            <a:srgbClr val="EBCC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10"/>
          <p:cNvSpPr/>
          <p:nvPr/>
        </p:nvSpPr>
        <p:spPr>
          <a:xfrm>
            <a:off x="-179555" y="596125"/>
            <a:ext cx="358161" cy="358161"/>
          </a:xfrm>
          <a:custGeom>
            <a:avLst/>
            <a:gdLst/>
            <a:ahLst/>
            <a:cxnLst/>
            <a:rect l="l" t="t" r="r" b="b"/>
            <a:pathLst>
              <a:path w="19460" h="19460" extrusionOk="0">
                <a:moveTo>
                  <a:pt x="9730" y="1"/>
                </a:moveTo>
                <a:cubicBezTo>
                  <a:pt x="4353" y="1"/>
                  <a:pt x="1" y="4353"/>
                  <a:pt x="1" y="9730"/>
                </a:cubicBezTo>
                <a:cubicBezTo>
                  <a:pt x="1" y="15108"/>
                  <a:pt x="4353" y="19460"/>
                  <a:pt x="9730" y="19460"/>
                </a:cubicBezTo>
                <a:cubicBezTo>
                  <a:pt x="15108" y="19460"/>
                  <a:pt x="19460" y="15108"/>
                  <a:pt x="19460" y="9730"/>
                </a:cubicBezTo>
                <a:cubicBezTo>
                  <a:pt x="19460" y="4353"/>
                  <a:pt x="15108" y="1"/>
                  <a:pt x="9730" y="1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10"/>
          <p:cNvSpPr/>
          <p:nvPr/>
        </p:nvSpPr>
        <p:spPr>
          <a:xfrm>
            <a:off x="-258881" y="1033600"/>
            <a:ext cx="516831" cy="516812"/>
          </a:xfrm>
          <a:custGeom>
            <a:avLst/>
            <a:gdLst/>
            <a:ahLst/>
            <a:cxnLst/>
            <a:rect l="l" t="t" r="r" b="b"/>
            <a:pathLst>
              <a:path w="28081" h="28080" extrusionOk="0">
                <a:moveTo>
                  <a:pt x="14040" y="0"/>
                </a:moveTo>
                <a:cubicBezTo>
                  <a:pt x="6278" y="0"/>
                  <a:pt x="1" y="6298"/>
                  <a:pt x="1" y="14040"/>
                </a:cubicBezTo>
                <a:cubicBezTo>
                  <a:pt x="1" y="21803"/>
                  <a:pt x="6278" y="28080"/>
                  <a:pt x="14040" y="28080"/>
                </a:cubicBezTo>
                <a:cubicBezTo>
                  <a:pt x="21803" y="28080"/>
                  <a:pt x="28080" y="21803"/>
                  <a:pt x="28080" y="14040"/>
                </a:cubicBezTo>
                <a:cubicBezTo>
                  <a:pt x="28080" y="6298"/>
                  <a:pt x="21803" y="0"/>
                  <a:pt x="14040" y="0"/>
                </a:cubicBezTo>
                <a:close/>
              </a:path>
            </a:pathLst>
          </a:custGeom>
          <a:solidFill>
            <a:srgbClr val="75C7B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10"/>
          <p:cNvSpPr/>
          <p:nvPr/>
        </p:nvSpPr>
        <p:spPr>
          <a:xfrm>
            <a:off x="-179555" y="1112925"/>
            <a:ext cx="358161" cy="358161"/>
          </a:xfrm>
          <a:custGeom>
            <a:avLst/>
            <a:gdLst/>
            <a:ahLst/>
            <a:cxnLst/>
            <a:rect l="l" t="t" r="r" b="b"/>
            <a:pathLst>
              <a:path w="19460" h="19460" extrusionOk="0">
                <a:moveTo>
                  <a:pt x="9730" y="1"/>
                </a:moveTo>
                <a:cubicBezTo>
                  <a:pt x="4353" y="1"/>
                  <a:pt x="1" y="4353"/>
                  <a:pt x="1" y="9730"/>
                </a:cubicBezTo>
                <a:cubicBezTo>
                  <a:pt x="1" y="15108"/>
                  <a:pt x="4353" y="19460"/>
                  <a:pt x="9730" y="19460"/>
                </a:cubicBezTo>
                <a:cubicBezTo>
                  <a:pt x="15108" y="19460"/>
                  <a:pt x="19460" y="15108"/>
                  <a:pt x="19460" y="9730"/>
                </a:cubicBezTo>
                <a:cubicBezTo>
                  <a:pt x="19460" y="4353"/>
                  <a:pt x="15108" y="1"/>
                  <a:pt x="9730" y="1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10"/>
          <p:cNvSpPr/>
          <p:nvPr/>
        </p:nvSpPr>
        <p:spPr>
          <a:xfrm rot="5400000" flipH="1">
            <a:off x="8627160" y="4887619"/>
            <a:ext cx="516831" cy="516812"/>
          </a:xfrm>
          <a:custGeom>
            <a:avLst/>
            <a:gdLst/>
            <a:ahLst/>
            <a:cxnLst/>
            <a:rect l="l" t="t" r="r" b="b"/>
            <a:pathLst>
              <a:path w="28081" h="28080" extrusionOk="0">
                <a:moveTo>
                  <a:pt x="14040" y="0"/>
                </a:moveTo>
                <a:cubicBezTo>
                  <a:pt x="6278" y="0"/>
                  <a:pt x="1" y="6298"/>
                  <a:pt x="1" y="14040"/>
                </a:cubicBezTo>
                <a:cubicBezTo>
                  <a:pt x="1" y="21803"/>
                  <a:pt x="6278" y="28080"/>
                  <a:pt x="14040" y="28080"/>
                </a:cubicBezTo>
                <a:cubicBezTo>
                  <a:pt x="21803" y="28080"/>
                  <a:pt x="28080" y="21803"/>
                  <a:pt x="28080" y="14040"/>
                </a:cubicBezTo>
                <a:cubicBezTo>
                  <a:pt x="28080" y="6298"/>
                  <a:pt x="21803" y="0"/>
                  <a:pt x="14040" y="0"/>
                </a:cubicBezTo>
                <a:close/>
              </a:path>
            </a:pathLst>
          </a:custGeom>
          <a:solidFill>
            <a:srgbClr val="73A9C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10"/>
          <p:cNvSpPr/>
          <p:nvPr/>
        </p:nvSpPr>
        <p:spPr>
          <a:xfrm rot="5400000" flipH="1">
            <a:off x="8706494" y="4966953"/>
            <a:ext cx="358161" cy="358161"/>
          </a:xfrm>
          <a:custGeom>
            <a:avLst/>
            <a:gdLst/>
            <a:ahLst/>
            <a:cxnLst/>
            <a:rect l="l" t="t" r="r" b="b"/>
            <a:pathLst>
              <a:path w="19460" h="19460" extrusionOk="0">
                <a:moveTo>
                  <a:pt x="9730" y="1"/>
                </a:moveTo>
                <a:cubicBezTo>
                  <a:pt x="4353" y="1"/>
                  <a:pt x="1" y="4353"/>
                  <a:pt x="1" y="9730"/>
                </a:cubicBezTo>
                <a:cubicBezTo>
                  <a:pt x="1" y="15108"/>
                  <a:pt x="4353" y="19460"/>
                  <a:pt x="9730" y="19460"/>
                </a:cubicBezTo>
                <a:cubicBezTo>
                  <a:pt x="15108" y="19460"/>
                  <a:pt x="19460" y="15108"/>
                  <a:pt x="19460" y="9730"/>
                </a:cubicBezTo>
                <a:cubicBezTo>
                  <a:pt x="19460" y="4353"/>
                  <a:pt x="15108" y="1"/>
                  <a:pt x="9730" y="1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10"/>
          <p:cNvSpPr/>
          <p:nvPr/>
        </p:nvSpPr>
        <p:spPr>
          <a:xfrm rot="5400000" flipH="1">
            <a:off x="8110360" y="4887617"/>
            <a:ext cx="516831" cy="516812"/>
          </a:xfrm>
          <a:custGeom>
            <a:avLst/>
            <a:gdLst/>
            <a:ahLst/>
            <a:cxnLst/>
            <a:rect l="l" t="t" r="r" b="b"/>
            <a:pathLst>
              <a:path w="28081" h="28080" extrusionOk="0">
                <a:moveTo>
                  <a:pt x="14040" y="0"/>
                </a:moveTo>
                <a:cubicBezTo>
                  <a:pt x="6278" y="0"/>
                  <a:pt x="1" y="6298"/>
                  <a:pt x="1" y="14040"/>
                </a:cubicBezTo>
                <a:cubicBezTo>
                  <a:pt x="1" y="21803"/>
                  <a:pt x="6278" y="28080"/>
                  <a:pt x="14040" y="28080"/>
                </a:cubicBezTo>
                <a:cubicBezTo>
                  <a:pt x="21803" y="28080"/>
                  <a:pt x="28080" y="21803"/>
                  <a:pt x="28080" y="14040"/>
                </a:cubicBezTo>
                <a:cubicBezTo>
                  <a:pt x="28080" y="6298"/>
                  <a:pt x="21803" y="0"/>
                  <a:pt x="14040" y="0"/>
                </a:cubicBezTo>
                <a:close/>
              </a:path>
            </a:pathLst>
          </a:custGeom>
          <a:solidFill>
            <a:srgbClr val="EBCC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10"/>
          <p:cNvSpPr/>
          <p:nvPr/>
        </p:nvSpPr>
        <p:spPr>
          <a:xfrm rot="5400000" flipH="1">
            <a:off x="8189694" y="4966952"/>
            <a:ext cx="358161" cy="358161"/>
          </a:xfrm>
          <a:custGeom>
            <a:avLst/>
            <a:gdLst/>
            <a:ahLst/>
            <a:cxnLst/>
            <a:rect l="l" t="t" r="r" b="b"/>
            <a:pathLst>
              <a:path w="19460" h="19460" extrusionOk="0">
                <a:moveTo>
                  <a:pt x="9730" y="1"/>
                </a:moveTo>
                <a:cubicBezTo>
                  <a:pt x="4353" y="1"/>
                  <a:pt x="1" y="4353"/>
                  <a:pt x="1" y="9730"/>
                </a:cubicBezTo>
                <a:cubicBezTo>
                  <a:pt x="1" y="15108"/>
                  <a:pt x="4353" y="19460"/>
                  <a:pt x="9730" y="19460"/>
                </a:cubicBezTo>
                <a:cubicBezTo>
                  <a:pt x="15108" y="19460"/>
                  <a:pt x="19460" y="15108"/>
                  <a:pt x="19460" y="9730"/>
                </a:cubicBezTo>
                <a:cubicBezTo>
                  <a:pt x="19460" y="4353"/>
                  <a:pt x="15108" y="1"/>
                  <a:pt x="9730" y="1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10"/>
          <p:cNvSpPr/>
          <p:nvPr/>
        </p:nvSpPr>
        <p:spPr>
          <a:xfrm rot="5400000" flipH="1">
            <a:off x="7593560" y="4887617"/>
            <a:ext cx="516831" cy="516812"/>
          </a:xfrm>
          <a:custGeom>
            <a:avLst/>
            <a:gdLst/>
            <a:ahLst/>
            <a:cxnLst/>
            <a:rect l="l" t="t" r="r" b="b"/>
            <a:pathLst>
              <a:path w="28081" h="28080" extrusionOk="0">
                <a:moveTo>
                  <a:pt x="14040" y="0"/>
                </a:moveTo>
                <a:cubicBezTo>
                  <a:pt x="6278" y="0"/>
                  <a:pt x="1" y="6298"/>
                  <a:pt x="1" y="14040"/>
                </a:cubicBezTo>
                <a:cubicBezTo>
                  <a:pt x="1" y="21803"/>
                  <a:pt x="6278" y="28080"/>
                  <a:pt x="14040" y="28080"/>
                </a:cubicBezTo>
                <a:cubicBezTo>
                  <a:pt x="21803" y="28080"/>
                  <a:pt x="28080" y="21803"/>
                  <a:pt x="28080" y="14040"/>
                </a:cubicBezTo>
                <a:cubicBezTo>
                  <a:pt x="28080" y="6298"/>
                  <a:pt x="21803" y="0"/>
                  <a:pt x="14040" y="0"/>
                </a:cubicBezTo>
                <a:close/>
              </a:path>
            </a:pathLst>
          </a:custGeom>
          <a:solidFill>
            <a:srgbClr val="75C7B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10"/>
          <p:cNvSpPr/>
          <p:nvPr/>
        </p:nvSpPr>
        <p:spPr>
          <a:xfrm rot="5400000" flipH="1">
            <a:off x="7672895" y="4966952"/>
            <a:ext cx="358161" cy="358161"/>
          </a:xfrm>
          <a:custGeom>
            <a:avLst/>
            <a:gdLst/>
            <a:ahLst/>
            <a:cxnLst/>
            <a:rect l="l" t="t" r="r" b="b"/>
            <a:pathLst>
              <a:path w="19460" h="19460" extrusionOk="0">
                <a:moveTo>
                  <a:pt x="9730" y="1"/>
                </a:moveTo>
                <a:cubicBezTo>
                  <a:pt x="4353" y="1"/>
                  <a:pt x="1" y="4353"/>
                  <a:pt x="1" y="9730"/>
                </a:cubicBezTo>
                <a:cubicBezTo>
                  <a:pt x="1" y="15108"/>
                  <a:pt x="4353" y="19460"/>
                  <a:pt x="9730" y="19460"/>
                </a:cubicBezTo>
                <a:cubicBezTo>
                  <a:pt x="15108" y="19460"/>
                  <a:pt x="19460" y="15108"/>
                  <a:pt x="19460" y="9730"/>
                </a:cubicBezTo>
                <a:cubicBezTo>
                  <a:pt x="19460" y="4353"/>
                  <a:pt x="15108" y="1"/>
                  <a:pt x="9730" y="1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10"/>
          <p:cNvSpPr/>
          <p:nvPr/>
        </p:nvSpPr>
        <p:spPr>
          <a:xfrm rot="5400000">
            <a:off x="515620" y="4887615"/>
            <a:ext cx="516831" cy="516812"/>
          </a:xfrm>
          <a:custGeom>
            <a:avLst/>
            <a:gdLst/>
            <a:ahLst/>
            <a:cxnLst/>
            <a:rect l="l" t="t" r="r" b="b"/>
            <a:pathLst>
              <a:path w="28081" h="28080" extrusionOk="0">
                <a:moveTo>
                  <a:pt x="14040" y="0"/>
                </a:moveTo>
                <a:cubicBezTo>
                  <a:pt x="6278" y="0"/>
                  <a:pt x="1" y="6298"/>
                  <a:pt x="1" y="14040"/>
                </a:cubicBezTo>
                <a:cubicBezTo>
                  <a:pt x="1" y="21803"/>
                  <a:pt x="6278" y="28080"/>
                  <a:pt x="14040" y="28080"/>
                </a:cubicBezTo>
                <a:cubicBezTo>
                  <a:pt x="21803" y="28080"/>
                  <a:pt x="28080" y="21803"/>
                  <a:pt x="28080" y="14040"/>
                </a:cubicBezTo>
                <a:cubicBezTo>
                  <a:pt x="28080" y="6298"/>
                  <a:pt x="21803" y="0"/>
                  <a:pt x="14040" y="0"/>
                </a:cubicBezTo>
                <a:close/>
              </a:path>
            </a:pathLst>
          </a:custGeom>
          <a:solidFill>
            <a:srgbClr val="73A9C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10"/>
          <p:cNvSpPr/>
          <p:nvPr/>
        </p:nvSpPr>
        <p:spPr>
          <a:xfrm rot="5400000">
            <a:off x="594955" y="4966932"/>
            <a:ext cx="358161" cy="358161"/>
          </a:xfrm>
          <a:custGeom>
            <a:avLst/>
            <a:gdLst/>
            <a:ahLst/>
            <a:cxnLst/>
            <a:rect l="l" t="t" r="r" b="b"/>
            <a:pathLst>
              <a:path w="19460" h="19460" extrusionOk="0">
                <a:moveTo>
                  <a:pt x="9730" y="1"/>
                </a:moveTo>
                <a:cubicBezTo>
                  <a:pt x="4353" y="1"/>
                  <a:pt x="1" y="4353"/>
                  <a:pt x="1" y="9730"/>
                </a:cubicBezTo>
                <a:cubicBezTo>
                  <a:pt x="1" y="15108"/>
                  <a:pt x="4353" y="19460"/>
                  <a:pt x="9730" y="19460"/>
                </a:cubicBezTo>
                <a:cubicBezTo>
                  <a:pt x="15108" y="19460"/>
                  <a:pt x="19460" y="15108"/>
                  <a:pt x="19460" y="9730"/>
                </a:cubicBezTo>
                <a:cubicBezTo>
                  <a:pt x="19460" y="4353"/>
                  <a:pt x="15108" y="1"/>
                  <a:pt x="9730" y="1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10"/>
          <p:cNvSpPr/>
          <p:nvPr/>
        </p:nvSpPr>
        <p:spPr>
          <a:xfrm rot="5400000">
            <a:off x="-1180" y="4887617"/>
            <a:ext cx="516831" cy="516812"/>
          </a:xfrm>
          <a:custGeom>
            <a:avLst/>
            <a:gdLst/>
            <a:ahLst/>
            <a:cxnLst/>
            <a:rect l="l" t="t" r="r" b="b"/>
            <a:pathLst>
              <a:path w="28081" h="28080" extrusionOk="0">
                <a:moveTo>
                  <a:pt x="14040" y="0"/>
                </a:moveTo>
                <a:cubicBezTo>
                  <a:pt x="6278" y="0"/>
                  <a:pt x="1" y="6298"/>
                  <a:pt x="1" y="14040"/>
                </a:cubicBezTo>
                <a:cubicBezTo>
                  <a:pt x="1" y="21803"/>
                  <a:pt x="6278" y="28080"/>
                  <a:pt x="14040" y="28080"/>
                </a:cubicBezTo>
                <a:cubicBezTo>
                  <a:pt x="21803" y="28080"/>
                  <a:pt x="28080" y="21803"/>
                  <a:pt x="28080" y="14040"/>
                </a:cubicBezTo>
                <a:cubicBezTo>
                  <a:pt x="28080" y="6298"/>
                  <a:pt x="21803" y="0"/>
                  <a:pt x="14040" y="0"/>
                </a:cubicBezTo>
                <a:close/>
              </a:path>
            </a:pathLst>
          </a:custGeom>
          <a:solidFill>
            <a:srgbClr val="75C7B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10"/>
          <p:cNvSpPr/>
          <p:nvPr/>
        </p:nvSpPr>
        <p:spPr>
          <a:xfrm rot="5400000">
            <a:off x="78155" y="4966933"/>
            <a:ext cx="358161" cy="358161"/>
          </a:xfrm>
          <a:custGeom>
            <a:avLst/>
            <a:gdLst/>
            <a:ahLst/>
            <a:cxnLst/>
            <a:rect l="l" t="t" r="r" b="b"/>
            <a:pathLst>
              <a:path w="19460" h="19460" extrusionOk="0">
                <a:moveTo>
                  <a:pt x="9730" y="1"/>
                </a:moveTo>
                <a:cubicBezTo>
                  <a:pt x="4353" y="1"/>
                  <a:pt x="1" y="4353"/>
                  <a:pt x="1" y="9730"/>
                </a:cubicBezTo>
                <a:cubicBezTo>
                  <a:pt x="1" y="15108"/>
                  <a:pt x="4353" y="19460"/>
                  <a:pt x="9730" y="19460"/>
                </a:cubicBezTo>
                <a:cubicBezTo>
                  <a:pt x="15108" y="19460"/>
                  <a:pt x="19460" y="15108"/>
                  <a:pt x="19460" y="9730"/>
                </a:cubicBezTo>
                <a:cubicBezTo>
                  <a:pt x="19460" y="4353"/>
                  <a:pt x="15108" y="1"/>
                  <a:pt x="9730" y="1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10"/>
          <p:cNvSpPr/>
          <p:nvPr/>
        </p:nvSpPr>
        <p:spPr>
          <a:xfrm rot="5400000">
            <a:off x="8627160" y="-258944"/>
            <a:ext cx="516831" cy="516812"/>
          </a:xfrm>
          <a:custGeom>
            <a:avLst/>
            <a:gdLst/>
            <a:ahLst/>
            <a:cxnLst/>
            <a:rect l="l" t="t" r="r" b="b"/>
            <a:pathLst>
              <a:path w="28081" h="28080" extrusionOk="0">
                <a:moveTo>
                  <a:pt x="14040" y="0"/>
                </a:moveTo>
                <a:cubicBezTo>
                  <a:pt x="6278" y="0"/>
                  <a:pt x="1" y="6298"/>
                  <a:pt x="1" y="14040"/>
                </a:cubicBezTo>
                <a:cubicBezTo>
                  <a:pt x="1" y="21803"/>
                  <a:pt x="6278" y="28080"/>
                  <a:pt x="14040" y="28080"/>
                </a:cubicBezTo>
                <a:cubicBezTo>
                  <a:pt x="21803" y="28080"/>
                  <a:pt x="28080" y="21803"/>
                  <a:pt x="28080" y="14040"/>
                </a:cubicBezTo>
                <a:cubicBezTo>
                  <a:pt x="28080" y="6298"/>
                  <a:pt x="21803" y="0"/>
                  <a:pt x="14040" y="0"/>
                </a:cubicBezTo>
                <a:close/>
              </a:path>
            </a:pathLst>
          </a:custGeom>
          <a:solidFill>
            <a:srgbClr val="73A9C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10"/>
          <p:cNvSpPr/>
          <p:nvPr/>
        </p:nvSpPr>
        <p:spPr>
          <a:xfrm rot="5400000">
            <a:off x="8706494" y="-179627"/>
            <a:ext cx="358161" cy="358161"/>
          </a:xfrm>
          <a:custGeom>
            <a:avLst/>
            <a:gdLst/>
            <a:ahLst/>
            <a:cxnLst/>
            <a:rect l="l" t="t" r="r" b="b"/>
            <a:pathLst>
              <a:path w="19460" h="19460" extrusionOk="0">
                <a:moveTo>
                  <a:pt x="9730" y="1"/>
                </a:moveTo>
                <a:cubicBezTo>
                  <a:pt x="4353" y="1"/>
                  <a:pt x="1" y="4353"/>
                  <a:pt x="1" y="9730"/>
                </a:cubicBezTo>
                <a:cubicBezTo>
                  <a:pt x="1" y="15108"/>
                  <a:pt x="4353" y="19460"/>
                  <a:pt x="9730" y="19460"/>
                </a:cubicBezTo>
                <a:cubicBezTo>
                  <a:pt x="15108" y="19460"/>
                  <a:pt x="19460" y="15108"/>
                  <a:pt x="19460" y="9730"/>
                </a:cubicBezTo>
                <a:cubicBezTo>
                  <a:pt x="19460" y="4353"/>
                  <a:pt x="15108" y="1"/>
                  <a:pt x="9730" y="1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10"/>
          <p:cNvSpPr/>
          <p:nvPr/>
        </p:nvSpPr>
        <p:spPr>
          <a:xfrm rot="5400000">
            <a:off x="8110360" y="-258942"/>
            <a:ext cx="516831" cy="516812"/>
          </a:xfrm>
          <a:custGeom>
            <a:avLst/>
            <a:gdLst/>
            <a:ahLst/>
            <a:cxnLst/>
            <a:rect l="l" t="t" r="r" b="b"/>
            <a:pathLst>
              <a:path w="28081" h="28080" extrusionOk="0">
                <a:moveTo>
                  <a:pt x="14040" y="0"/>
                </a:moveTo>
                <a:cubicBezTo>
                  <a:pt x="6278" y="0"/>
                  <a:pt x="1" y="6298"/>
                  <a:pt x="1" y="14040"/>
                </a:cubicBezTo>
                <a:cubicBezTo>
                  <a:pt x="1" y="21803"/>
                  <a:pt x="6278" y="28080"/>
                  <a:pt x="14040" y="28080"/>
                </a:cubicBezTo>
                <a:cubicBezTo>
                  <a:pt x="21803" y="28080"/>
                  <a:pt x="28080" y="21803"/>
                  <a:pt x="28080" y="14040"/>
                </a:cubicBezTo>
                <a:cubicBezTo>
                  <a:pt x="28080" y="6298"/>
                  <a:pt x="21803" y="0"/>
                  <a:pt x="14040" y="0"/>
                </a:cubicBezTo>
                <a:close/>
              </a:path>
            </a:pathLst>
          </a:custGeom>
          <a:solidFill>
            <a:srgbClr val="75C7B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10"/>
          <p:cNvSpPr/>
          <p:nvPr/>
        </p:nvSpPr>
        <p:spPr>
          <a:xfrm rot="5400000">
            <a:off x="8189695" y="-179626"/>
            <a:ext cx="358161" cy="358161"/>
          </a:xfrm>
          <a:custGeom>
            <a:avLst/>
            <a:gdLst/>
            <a:ahLst/>
            <a:cxnLst/>
            <a:rect l="l" t="t" r="r" b="b"/>
            <a:pathLst>
              <a:path w="19460" h="19460" extrusionOk="0">
                <a:moveTo>
                  <a:pt x="9730" y="1"/>
                </a:moveTo>
                <a:cubicBezTo>
                  <a:pt x="4353" y="1"/>
                  <a:pt x="1" y="4353"/>
                  <a:pt x="1" y="9730"/>
                </a:cubicBezTo>
                <a:cubicBezTo>
                  <a:pt x="1" y="15108"/>
                  <a:pt x="4353" y="19460"/>
                  <a:pt x="9730" y="19460"/>
                </a:cubicBezTo>
                <a:cubicBezTo>
                  <a:pt x="15108" y="19460"/>
                  <a:pt x="19460" y="15108"/>
                  <a:pt x="19460" y="9730"/>
                </a:cubicBezTo>
                <a:cubicBezTo>
                  <a:pt x="19460" y="4353"/>
                  <a:pt x="15108" y="1"/>
                  <a:pt x="9730" y="1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3190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bg>
      <p:bgPr>
        <a:solidFill>
          <a:schemeClr val="lt2"/>
        </a:solidFill>
        <a:effectLst/>
      </p:bgPr>
    </p:bg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20"/>
          <p:cNvSpPr txBox="1">
            <a:spLocks noGrp="1"/>
          </p:cNvSpPr>
          <p:nvPr>
            <p:ph type="title"/>
          </p:nvPr>
        </p:nvSpPr>
        <p:spPr>
          <a:xfrm>
            <a:off x="4867275" y="2695575"/>
            <a:ext cx="3556500" cy="190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022502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lt2"/>
        </a:solid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3"/>
          <p:cNvSpPr txBox="1">
            <a:spLocks noGrp="1"/>
          </p:cNvSpPr>
          <p:nvPr>
            <p:ph type="title" hasCustomPrompt="1"/>
          </p:nvPr>
        </p:nvSpPr>
        <p:spPr>
          <a:xfrm>
            <a:off x="3781075" y="1635450"/>
            <a:ext cx="1714500" cy="97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3" name="Google Shape;33;p3"/>
          <p:cNvSpPr txBox="1">
            <a:spLocks noGrp="1"/>
          </p:cNvSpPr>
          <p:nvPr>
            <p:ph type="title" idx="2"/>
          </p:nvPr>
        </p:nvSpPr>
        <p:spPr>
          <a:xfrm>
            <a:off x="2343300" y="2406625"/>
            <a:ext cx="4457700" cy="6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3"/>
          <p:cNvSpPr txBox="1">
            <a:spLocks noGrp="1"/>
          </p:cNvSpPr>
          <p:nvPr>
            <p:ph type="subTitle" idx="1"/>
          </p:nvPr>
        </p:nvSpPr>
        <p:spPr>
          <a:xfrm>
            <a:off x="2343300" y="2895900"/>
            <a:ext cx="4457700" cy="45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35" name="Google Shape;35;p3"/>
          <p:cNvGrpSpPr/>
          <p:nvPr/>
        </p:nvGrpSpPr>
        <p:grpSpPr>
          <a:xfrm>
            <a:off x="-1171" y="-257083"/>
            <a:ext cx="1550412" cy="516832"/>
            <a:chOff x="-1171" y="-257083"/>
            <a:chExt cx="1550412" cy="516832"/>
          </a:xfrm>
        </p:grpSpPr>
        <p:sp>
          <p:nvSpPr>
            <p:cNvPr id="36" name="Google Shape;36;p3"/>
            <p:cNvSpPr/>
            <p:nvPr/>
          </p:nvSpPr>
          <p:spPr>
            <a:xfrm rot="-5400000">
              <a:off x="-1180" y="-257072"/>
              <a:ext cx="516831" cy="516812"/>
            </a:xfrm>
            <a:custGeom>
              <a:avLst/>
              <a:gdLst/>
              <a:ahLst/>
              <a:cxnLst/>
              <a:rect l="l" t="t" r="r" b="b"/>
              <a:pathLst>
                <a:path w="28081" h="28080" extrusionOk="0">
                  <a:moveTo>
                    <a:pt x="14040" y="0"/>
                  </a:moveTo>
                  <a:cubicBezTo>
                    <a:pt x="6278" y="0"/>
                    <a:pt x="1" y="6298"/>
                    <a:pt x="1" y="14040"/>
                  </a:cubicBezTo>
                  <a:cubicBezTo>
                    <a:pt x="1" y="21803"/>
                    <a:pt x="6278" y="28080"/>
                    <a:pt x="14040" y="28080"/>
                  </a:cubicBezTo>
                  <a:cubicBezTo>
                    <a:pt x="21803" y="28080"/>
                    <a:pt x="28080" y="21803"/>
                    <a:pt x="28080" y="14040"/>
                  </a:cubicBezTo>
                  <a:cubicBezTo>
                    <a:pt x="28080" y="6298"/>
                    <a:pt x="21803" y="0"/>
                    <a:pt x="14040" y="0"/>
                  </a:cubicBezTo>
                  <a:close/>
                </a:path>
              </a:pathLst>
            </a:custGeom>
            <a:solidFill>
              <a:srgbClr val="73A9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rot="-5400000">
              <a:off x="78155" y="-177737"/>
              <a:ext cx="358161" cy="358161"/>
            </a:xfrm>
            <a:custGeom>
              <a:avLst/>
              <a:gdLst/>
              <a:ahLst/>
              <a:cxnLst/>
              <a:rect l="l" t="t" r="r" b="b"/>
              <a:pathLst>
                <a:path w="19460" h="19460" extrusionOk="0">
                  <a:moveTo>
                    <a:pt x="9730" y="1"/>
                  </a:moveTo>
                  <a:cubicBezTo>
                    <a:pt x="4353" y="1"/>
                    <a:pt x="1" y="4353"/>
                    <a:pt x="1" y="9730"/>
                  </a:cubicBezTo>
                  <a:cubicBezTo>
                    <a:pt x="1" y="15108"/>
                    <a:pt x="4353" y="19460"/>
                    <a:pt x="9730" y="19460"/>
                  </a:cubicBezTo>
                  <a:cubicBezTo>
                    <a:pt x="15108" y="19460"/>
                    <a:pt x="19460" y="15108"/>
                    <a:pt x="19460" y="9730"/>
                  </a:cubicBezTo>
                  <a:cubicBezTo>
                    <a:pt x="19460" y="4353"/>
                    <a:pt x="15108" y="1"/>
                    <a:pt x="9730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515620" y="-257073"/>
              <a:ext cx="516831" cy="516812"/>
            </a:xfrm>
            <a:custGeom>
              <a:avLst/>
              <a:gdLst/>
              <a:ahLst/>
              <a:cxnLst/>
              <a:rect l="l" t="t" r="r" b="b"/>
              <a:pathLst>
                <a:path w="28081" h="28080" extrusionOk="0">
                  <a:moveTo>
                    <a:pt x="14040" y="0"/>
                  </a:moveTo>
                  <a:cubicBezTo>
                    <a:pt x="6278" y="0"/>
                    <a:pt x="1" y="6298"/>
                    <a:pt x="1" y="14040"/>
                  </a:cubicBezTo>
                  <a:cubicBezTo>
                    <a:pt x="1" y="21803"/>
                    <a:pt x="6278" y="28080"/>
                    <a:pt x="14040" y="28080"/>
                  </a:cubicBezTo>
                  <a:cubicBezTo>
                    <a:pt x="21803" y="28080"/>
                    <a:pt x="28080" y="21803"/>
                    <a:pt x="28080" y="14040"/>
                  </a:cubicBezTo>
                  <a:cubicBezTo>
                    <a:pt x="28080" y="6298"/>
                    <a:pt x="21803" y="0"/>
                    <a:pt x="14040" y="0"/>
                  </a:cubicBezTo>
                  <a:close/>
                </a:path>
              </a:pathLst>
            </a:custGeom>
            <a:solidFill>
              <a:srgbClr val="EBCC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3"/>
            <p:cNvSpPr/>
            <p:nvPr/>
          </p:nvSpPr>
          <p:spPr>
            <a:xfrm rot="-5400000">
              <a:off x="594955" y="-177739"/>
              <a:ext cx="358161" cy="358161"/>
            </a:xfrm>
            <a:custGeom>
              <a:avLst/>
              <a:gdLst/>
              <a:ahLst/>
              <a:cxnLst/>
              <a:rect l="l" t="t" r="r" b="b"/>
              <a:pathLst>
                <a:path w="19460" h="19460" extrusionOk="0">
                  <a:moveTo>
                    <a:pt x="9730" y="1"/>
                  </a:moveTo>
                  <a:cubicBezTo>
                    <a:pt x="4353" y="1"/>
                    <a:pt x="1" y="4353"/>
                    <a:pt x="1" y="9730"/>
                  </a:cubicBezTo>
                  <a:cubicBezTo>
                    <a:pt x="1" y="15108"/>
                    <a:pt x="4353" y="19460"/>
                    <a:pt x="9730" y="19460"/>
                  </a:cubicBezTo>
                  <a:cubicBezTo>
                    <a:pt x="15108" y="19460"/>
                    <a:pt x="19460" y="15108"/>
                    <a:pt x="19460" y="9730"/>
                  </a:cubicBezTo>
                  <a:cubicBezTo>
                    <a:pt x="19460" y="4353"/>
                    <a:pt x="15108" y="1"/>
                    <a:pt x="9730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3"/>
            <p:cNvSpPr/>
            <p:nvPr/>
          </p:nvSpPr>
          <p:spPr>
            <a:xfrm rot="-5400000">
              <a:off x="1032420" y="-257073"/>
              <a:ext cx="516831" cy="516812"/>
            </a:xfrm>
            <a:custGeom>
              <a:avLst/>
              <a:gdLst/>
              <a:ahLst/>
              <a:cxnLst/>
              <a:rect l="l" t="t" r="r" b="b"/>
              <a:pathLst>
                <a:path w="28081" h="28080" extrusionOk="0">
                  <a:moveTo>
                    <a:pt x="14040" y="0"/>
                  </a:moveTo>
                  <a:cubicBezTo>
                    <a:pt x="6278" y="0"/>
                    <a:pt x="1" y="6298"/>
                    <a:pt x="1" y="14040"/>
                  </a:cubicBezTo>
                  <a:cubicBezTo>
                    <a:pt x="1" y="21803"/>
                    <a:pt x="6278" y="28080"/>
                    <a:pt x="14040" y="28080"/>
                  </a:cubicBezTo>
                  <a:cubicBezTo>
                    <a:pt x="21803" y="28080"/>
                    <a:pt x="28080" y="21803"/>
                    <a:pt x="28080" y="14040"/>
                  </a:cubicBezTo>
                  <a:cubicBezTo>
                    <a:pt x="28080" y="6298"/>
                    <a:pt x="21803" y="0"/>
                    <a:pt x="14040" y="0"/>
                  </a:cubicBezTo>
                  <a:close/>
                </a:path>
              </a:pathLst>
            </a:custGeom>
            <a:solidFill>
              <a:srgbClr val="75C7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 rot="-5400000">
              <a:off x="1111755" y="-177739"/>
              <a:ext cx="358161" cy="358161"/>
            </a:xfrm>
            <a:custGeom>
              <a:avLst/>
              <a:gdLst/>
              <a:ahLst/>
              <a:cxnLst/>
              <a:rect l="l" t="t" r="r" b="b"/>
              <a:pathLst>
                <a:path w="19460" h="19460" extrusionOk="0">
                  <a:moveTo>
                    <a:pt x="9730" y="1"/>
                  </a:moveTo>
                  <a:cubicBezTo>
                    <a:pt x="4353" y="1"/>
                    <a:pt x="1" y="4353"/>
                    <a:pt x="1" y="9730"/>
                  </a:cubicBezTo>
                  <a:cubicBezTo>
                    <a:pt x="1" y="15108"/>
                    <a:pt x="4353" y="19460"/>
                    <a:pt x="9730" y="19460"/>
                  </a:cubicBezTo>
                  <a:cubicBezTo>
                    <a:pt x="15108" y="19460"/>
                    <a:pt x="19460" y="15108"/>
                    <a:pt x="19460" y="9730"/>
                  </a:cubicBezTo>
                  <a:cubicBezTo>
                    <a:pt x="19460" y="4353"/>
                    <a:pt x="15108" y="1"/>
                    <a:pt x="9730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" name="Google Shape;42;p3"/>
          <p:cNvGrpSpPr/>
          <p:nvPr/>
        </p:nvGrpSpPr>
        <p:grpSpPr>
          <a:xfrm>
            <a:off x="7593579" y="4886417"/>
            <a:ext cx="1550412" cy="516832"/>
            <a:chOff x="-1171" y="-257083"/>
            <a:chExt cx="1550412" cy="516832"/>
          </a:xfrm>
        </p:grpSpPr>
        <p:sp>
          <p:nvSpPr>
            <p:cNvPr id="43" name="Google Shape;43;p3"/>
            <p:cNvSpPr/>
            <p:nvPr/>
          </p:nvSpPr>
          <p:spPr>
            <a:xfrm rot="-5400000">
              <a:off x="-1180" y="-257072"/>
              <a:ext cx="516831" cy="516812"/>
            </a:xfrm>
            <a:custGeom>
              <a:avLst/>
              <a:gdLst/>
              <a:ahLst/>
              <a:cxnLst/>
              <a:rect l="l" t="t" r="r" b="b"/>
              <a:pathLst>
                <a:path w="28081" h="28080" extrusionOk="0">
                  <a:moveTo>
                    <a:pt x="14040" y="0"/>
                  </a:moveTo>
                  <a:cubicBezTo>
                    <a:pt x="6278" y="0"/>
                    <a:pt x="1" y="6298"/>
                    <a:pt x="1" y="14040"/>
                  </a:cubicBezTo>
                  <a:cubicBezTo>
                    <a:pt x="1" y="21803"/>
                    <a:pt x="6278" y="28080"/>
                    <a:pt x="14040" y="28080"/>
                  </a:cubicBezTo>
                  <a:cubicBezTo>
                    <a:pt x="21803" y="28080"/>
                    <a:pt x="28080" y="21803"/>
                    <a:pt x="28080" y="14040"/>
                  </a:cubicBezTo>
                  <a:cubicBezTo>
                    <a:pt x="28080" y="6298"/>
                    <a:pt x="21803" y="0"/>
                    <a:pt x="14040" y="0"/>
                  </a:cubicBezTo>
                  <a:close/>
                </a:path>
              </a:pathLst>
            </a:custGeom>
            <a:solidFill>
              <a:srgbClr val="73A9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3"/>
            <p:cNvSpPr/>
            <p:nvPr/>
          </p:nvSpPr>
          <p:spPr>
            <a:xfrm rot="-5400000">
              <a:off x="78155" y="-177737"/>
              <a:ext cx="358161" cy="358161"/>
            </a:xfrm>
            <a:custGeom>
              <a:avLst/>
              <a:gdLst/>
              <a:ahLst/>
              <a:cxnLst/>
              <a:rect l="l" t="t" r="r" b="b"/>
              <a:pathLst>
                <a:path w="19460" h="19460" extrusionOk="0">
                  <a:moveTo>
                    <a:pt x="9730" y="1"/>
                  </a:moveTo>
                  <a:cubicBezTo>
                    <a:pt x="4353" y="1"/>
                    <a:pt x="1" y="4353"/>
                    <a:pt x="1" y="9730"/>
                  </a:cubicBezTo>
                  <a:cubicBezTo>
                    <a:pt x="1" y="15108"/>
                    <a:pt x="4353" y="19460"/>
                    <a:pt x="9730" y="19460"/>
                  </a:cubicBezTo>
                  <a:cubicBezTo>
                    <a:pt x="15108" y="19460"/>
                    <a:pt x="19460" y="15108"/>
                    <a:pt x="19460" y="9730"/>
                  </a:cubicBezTo>
                  <a:cubicBezTo>
                    <a:pt x="19460" y="4353"/>
                    <a:pt x="15108" y="1"/>
                    <a:pt x="9730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 rot="-5400000">
              <a:off x="515620" y="-257073"/>
              <a:ext cx="516831" cy="516812"/>
            </a:xfrm>
            <a:custGeom>
              <a:avLst/>
              <a:gdLst/>
              <a:ahLst/>
              <a:cxnLst/>
              <a:rect l="l" t="t" r="r" b="b"/>
              <a:pathLst>
                <a:path w="28081" h="28080" extrusionOk="0">
                  <a:moveTo>
                    <a:pt x="14040" y="0"/>
                  </a:moveTo>
                  <a:cubicBezTo>
                    <a:pt x="6278" y="0"/>
                    <a:pt x="1" y="6298"/>
                    <a:pt x="1" y="14040"/>
                  </a:cubicBezTo>
                  <a:cubicBezTo>
                    <a:pt x="1" y="21803"/>
                    <a:pt x="6278" y="28080"/>
                    <a:pt x="14040" y="28080"/>
                  </a:cubicBezTo>
                  <a:cubicBezTo>
                    <a:pt x="21803" y="28080"/>
                    <a:pt x="28080" y="21803"/>
                    <a:pt x="28080" y="14040"/>
                  </a:cubicBezTo>
                  <a:cubicBezTo>
                    <a:pt x="28080" y="6298"/>
                    <a:pt x="21803" y="0"/>
                    <a:pt x="14040" y="0"/>
                  </a:cubicBezTo>
                  <a:close/>
                </a:path>
              </a:pathLst>
            </a:custGeom>
            <a:solidFill>
              <a:srgbClr val="EBCC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 rot="-5400000">
              <a:off x="594955" y="-177739"/>
              <a:ext cx="358161" cy="358161"/>
            </a:xfrm>
            <a:custGeom>
              <a:avLst/>
              <a:gdLst/>
              <a:ahLst/>
              <a:cxnLst/>
              <a:rect l="l" t="t" r="r" b="b"/>
              <a:pathLst>
                <a:path w="19460" h="19460" extrusionOk="0">
                  <a:moveTo>
                    <a:pt x="9730" y="1"/>
                  </a:moveTo>
                  <a:cubicBezTo>
                    <a:pt x="4353" y="1"/>
                    <a:pt x="1" y="4353"/>
                    <a:pt x="1" y="9730"/>
                  </a:cubicBezTo>
                  <a:cubicBezTo>
                    <a:pt x="1" y="15108"/>
                    <a:pt x="4353" y="19460"/>
                    <a:pt x="9730" y="19460"/>
                  </a:cubicBezTo>
                  <a:cubicBezTo>
                    <a:pt x="15108" y="19460"/>
                    <a:pt x="19460" y="15108"/>
                    <a:pt x="19460" y="9730"/>
                  </a:cubicBezTo>
                  <a:cubicBezTo>
                    <a:pt x="19460" y="4353"/>
                    <a:pt x="15108" y="1"/>
                    <a:pt x="9730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3"/>
            <p:cNvSpPr/>
            <p:nvPr/>
          </p:nvSpPr>
          <p:spPr>
            <a:xfrm rot="-5400000">
              <a:off x="1032420" y="-257073"/>
              <a:ext cx="516831" cy="516812"/>
            </a:xfrm>
            <a:custGeom>
              <a:avLst/>
              <a:gdLst/>
              <a:ahLst/>
              <a:cxnLst/>
              <a:rect l="l" t="t" r="r" b="b"/>
              <a:pathLst>
                <a:path w="28081" h="28080" extrusionOk="0">
                  <a:moveTo>
                    <a:pt x="14040" y="0"/>
                  </a:moveTo>
                  <a:cubicBezTo>
                    <a:pt x="6278" y="0"/>
                    <a:pt x="1" y="6298"/>
                    <a:pt x="1" y="14040"/>
                  </a:cubicBezTo>
                  <a:cubicBezTo>
                    <a:pt x="1" y="21803"/>
                    <a:pt x="6278" y="28080"/>
                    <a:pt x="14040" y="28080"/>
                  </a:cubicBezTo>
                  <a:cubicBezTo>
                    <a:pt x="21803" y="28080"/>
                    <a:pt x="28080" y="21803"/>
                    <a:pt x="28080" y="14040"/>
                  </a:cubicBezTo>
                  <a:cubicBezTo>
                    <a:pt x="28080" y="6298"/>
                    <a:pt x="21803" y="0"/>
                    <a:pt x="14040" y="0"/>
                  </a:cubicBezTo>
                  <a:close/>
                </a:path>
              </a:pathLst>
            </a:custGeom>
            <a:solidFill>
              <a:srgbClr val="75C7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3"/>
            <p:cNvSpPr/>
            <p:nvPr/>
          </p:nvSpPr>
          <p:spPr>
            <a:xfrm rot="-5400000">
              <a:off x="1111755" y="-177739"/>
              <a:ext cx="358161" cy="358161"/>
            </a:xfrm>
            <a:custGeom>
              <a:avLst/>
              <a:gdLst/>
              <a:ahLst/>
              <a:cxnLst/>
              <a:rect l="l" t="t" r="r" b="b"/>
              <a:pathLst>
                <a:path w="19460" h="19460" extrusionOk="0">
                  <a:moveTo>
                    <a:pt x="9730" y="1"/>
                  </a:moveTo>
                  <a:cubicBezTo>
                    <a:pt x="4353" y="1"/>
                    <a:pt x="1" y="4353"/>
                    <a:pt x="1" y="9730"/>
                  </a:cubicBezTo>
                  <a:cubicBezTo>
                    <a:pt x="1" y="15108"/>
                    <a:pt x="4353" y="19460"/>
                    <a:pt x="9730" y="19460"/>
                  </a:cubicBezTo>
                  <a:cubicBezTo>
                    <a:pt x="15108" y="19460"/>
                    <a:pt x="19460" y="15108"/>
                    <a:pt x="19460" y="9730"/>
                  </a:cubicBezTo>
                  <a:cubicBezTo>
                    <a:pt x="19460" y="4353"/>
                    <a:pt x="15108" y="1"/>
                    <a:pt x="9730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chemeClr val="lt2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 txBox="1">
            <a:spLocks noGrp="1"/>
          </p:cNvSpPr>
          <p:nvPr>
            <p:ph type="body" idx="1"/>
          </p:nvPr>
        </p:nvSpPr>
        <p:spPr>
          <a:xfrm>
            <a:off x="723900" y="1028700"/>
            <a:ext cx="7700100" cy="309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●"/>
              <a:defRPr sz="1300"/>
            </a:lvl1pPr>
            <a:lvl2pPr marL="914400" lvl="1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51" name="Google Shape;51;p4"/>
          <p:cNvSpPr txBox="1">
            <a:spLocks noGrp="1"/>
          </p:cNvSpPr>
          <p:nvPr>
            <p:ph type="title"/>
          </p:nvPr>
        </p:nvSpPr>
        <p:spPr>
          <a:xfrm>
            <a:off x="723900" y="540000"/>
            <a:ext cx="77001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52" name="Google Shape;52;p4"/>
          <p:cNvGrpSpPr/>
          <p:nvPr/>
        </p:nvGrpSpPr>
        <p:grpSpPr>
          <a:xfrm>
            <a:off x="-1171" y="-257083"/>
            <a:ext cx="1550412" cy="516832"/>
            <a:chOff x="-1171" y="-257083"/>
            <a:chExt cx="1550412" cy="516832"/>
          </a:xfrm>
        </p:grpSpPr>
        <p:sp>
          <p:nvSpPr>
            <p:cNvPr id="53" name="Google Shape;53;p4"/>
            <p:cNvSpPr/>
            <p:nvPr/>
          </p:nvSpPr>
          <p:spPr>
            <a:xfrm rot="-5400000">
              <a:off x="-1180" y="-257072"/>
              <a:ext cx="516831" cy="516812"/>
            </a:xfrm>
            <a:custGeom>
              <a:avLst/>
              <a:gdLst/>
              <a:ahLst/>
              <a:cxnLst/>
              <a:rect l="l" t="t" r="r" b="b"/>
              <a:pathLst>
                <a:path w="28081" h="28080" extrusionOk="0">
                  <a:moveTo>
                    <a:pt x="14040" y="0"/>
                  </a:moveTo>
                  <a:cubicBezTo>
                    <a:pt x="6278" y="0"/>
                    <a:pt x="1" y="6298"/>
                    <a:pt x="1" y="14040"/>
                  </a:cubicBezTo>
                  <a:cubicBezTo>
                    <a:pt x="1" y="21803"/>
                    <a:pt x="6278" y="28080"/>
                    <a:pt x="14040" y="28080"/>
                  </a:cubicBezTo>
                  <a:cubicBezTo>
                    <a:pt x="21803" y="28080"/>
                    <a:pt x="28080" y="21803"/>
                    <a:pt x="28080" y="14040"/>
                  </a:cubicBezTo>
                  <a:cubicBezTo>
                    <a:pt x="28080" y="6298"/>
                    <a:pt x="21803" y="0"/>
                    <a:pt x="14040" y="0"/>
                  </a:cubicBezTo>
                  <a:close/>
                </a:path>
              </a:pathLst>
            </a:custGeom>
            <a:solidFill>
              <a:srgbClr val="73A9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rot="-5400000">
              <a:off x="78155" y="-177737"/>
              <a:ext cx="358161" cy="358161"/>
            </a:xfrm>
            <a:custGeom>
              <a:avLst/>
              <a:gdLst/>
              <a:ahLst/>
              <a:cxnLst/>
              <a:rect l="l" t="t" r="r" b="b"/>
              <a:pathLst>
                <a:path w="19460" h="19460" extrusionOk="0">
                  <a:moveTo>
                    <a:pt x="9730" y="1"/>
                  </a:moveTo>
                  <a:cubicBezTo>
                    <a:pt x="4353" y="1"/>
                    <a:pt x="1" y="4353"/>
                    <a:pt x="1" y="9730"/>
                  </a:cubicBezTo>
                  <a:cubicBezTo>
                    <a:pt x="1" y="15108"/>
                    <a:pt x="4353" y="19460"/>
                    <a:pt x="9730" y="19460"/>
                  </a:cubicBezTo>
                  <a:cubicBezTo>
                    <a:pt x="15108" y="19460"/>
                    <a:pt x="19460" y="15108"/>
                    <a:pt x="19460" y="9730"/>
                  </a:cubicBezTo>
                  <a:cubicBezTo>
                    <a:pt x="19460" y="4353"/>
                    <a:pt x="15108" y="1"/>
                    <a:pt x="9730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rot="-5400000">
              <a:off x="515620" y="-257073"/>
              <a:ext cx="516831" cy="516812"/>
            </a:xfrm>
            <a:custGeom>
              <a:avLst/>
              <a:gdLst/>
              <a:ahLst/>
              <a:cxnLst/>
              <a:rect l="l" t="t" r="r" b="b"/>
              <a:pathLst>
                <a:path w="28081" h="28080" extrusionOk="0">
                  <a:moveTo>
                    <a:pt x="14040" y="0"/>
                  </a:moveTo>
                  <a:cubicBezTo>
                    <a:pt x="6278" y="0"/>
                    <a:pt x="1" y="6298"/>
                    <a:pt x="1" y="14040"/>
                  </a:cubicBezTo>
                  <a:cubicBezTo>
                    <a:pt x="1" y="21803"/>
                    <a:pt x="6278" y="28080"/>
                    <a:pt x="14040" y="28080"/>
                  </a:cubicBezTo>
                  <a:cubicBezTo>
                    <a:pt x="21803" y="28080"/>
                    <a:pt x="28080" y="21803"/>
                    <a:pt x="28080" y="14040"/>
                  </a:cubicBezTo>
                  <a:cubicBezTo>
                    <a:pt x="28080" y="6298"/>
                    <a:pt x="21803" y="0"/>
                    <a:pt x="14040" y="0"/>
                  </a:cubicBezTo>
                  <a:close/>
                </a:path>
              </a:pathLst>
            </a:custGeom>
            <a:solidFill>
              <a:srgbClr val="EBCC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594955" y="-177739"/>
              <a:ext cx="358161" cy="358161"/>
            </a:xfrm>
            <a:custGeom>
              <a:avLst/>
              <a:gdLst/>
              <a:ahLst/>
              <a:cxnLst/>
              <a:rect l="l" t="t" r="r" b="b"/>
              <a:pathLst>
                <a:path w="19460" h="19460" extrusionOk="0">
                  <a:moveTo>
                    <a:pt x="9730" y="1"/>
                  </a:moveTo>
                  <a:cubicBezTo>
                    <a:pt x="4353" y="1"/>
                    <a:pt x="1" y="4353"/>
                    <a:pt x="1" y="9730"/>
                  </a:cubicBezTo>
                  <a:cubicBezTo>
                    <a:pt x="1" y="15108"/>
                    <a:pt x="4353" y="19460"/>
                    <a:pt x="9730" y="19460"/>
                  </a:cubicBezTo>
                  <a:cubicBezTo>
                    <a:pt x="15108" y="19460"/>
                    <a:pt x="19460" y="15108"/>
                    <a:pt x="19460" y="9730"/>
                  </a:cubicBezTo>
                  <a:cubicBezTo>
                    <a:pt x="19460" y="4353"/>
                    <a:pt x="15108" y="1"/>
                    <a:pt x="9730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rot="-5400000">
              <a:off x="1032420" y="-257073"/>
              <a:ext cx="516831" cy="516812"/>
            </a:xfrm>
            <a:custGeom>
              <a:avLst/>
              <a:gdLst/>
              <a:ahLst/>
              <a:cxnLst/>
              <a:rect l="l" t="t" r="r" b="b"/>
              <a:pathLst>
                <a:path w="28081" h="28080" extrusionOk="0">
                  <a:moveTo>
                    <a:pt x="14040" y="0"/>
                  </a:moveTo>
                  <a:cubicBezTo>
                    <a:pt x="6278" y="0"/>
                    <a:pt x="1" y="6298"/>
                    <a:pt x="1" y="14040"/>
                  </a:cubicBezTo>
                  <a:cubicBezTo>
                    <a:pt x="1" y="21803"/>
                    <a:pt x="6278" y="28080"/>
                    <a:pt x="14040" y="28080"/>
                  </a:cubicBezTo>
                  <a:cubicBezTo>
                    <a:pt x="21803" y="28080"/>
                    <a:pt x="28080" y="21803"/>
                    <a:pt x="28080" y="14040"/>
                  </a:cubicBezTo>
                  <a:cubicBezTo>
                    <a:pt x="28080" y="6298"/>
                    <a:pt x="21803" y="0"/>
                    <a:pt x="14040" y="0"/>
                  </a:cubicBezTo>
                  <a:close/>
                </a:path>
              </a:pathLst>
            </a:custGeom>
            <a:solidFill>
              <a:srgbClr val="75C7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1111755" y="-177739"/>
              <a:ext cx="358161" cy="358161"/>
            </a:xfrm>
            <a:custGeom>
              <a:avLst/>
              <a:gdLst/>
              <a:ahLst/>
              <a:cxnLst/>
              <a:rect l="l" t="t" r="r" b="b"/>
              <a:pathLst>
                <a:path w="19460" h="19460" extrusionOk="0">
                  <a:moveTo>
                    <a:pt x="9730" y="1"/>
                  </a:moveTo>
                  <a:cubicBezTo>
                    <a:pt x="4353" y="1"/>
                    <a:pt x="1" y="4353"/>
                    <a:pt x="1" y="9730"/>
                  </a:cubicBezTo>
                  <a:cubicBezTo>
                    <a:pt x="1" y="15108"/>
                    <a:pt x="4353" y="19460"/>
                    <a:pt x="9730" y="19460"/>
                  </a:cubicBezTo>
                  <a:cubicBezTo>
                    <a:pt x="15108" y="19460"/>
                    <a:pt x="19460" y="15108"/>
                    <a:pt x="19460" y="9730"/>
                  </a:cubicBezTo>
                  <a:cubicBezTo>
                    <a:pt x="19460" y="4353"/>
                    <a:pt x="15108" y="1"/>
                    <a:pt x="9730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" name="Google Shape;59;p4"/>
          <p:cNvGrpSpPr/>
          <p:nvPr/>
        </p:nvGrpSpPr>
        <p:grpSpPr>
          <a:xfrm>
            <a:off x="7593579" y="4886417"/>
            <a:ext cx="1550412" cy="516832"/>
            <a:chOff x="-1171" y="-257083"/>
            <a:chExt cx="1550412" cy="516832"/>
          </a:xfrm>
        </p:grpSpPr>
        <p:sp>
          <p:nvSpPr>
            <p:cNvPr id="60" name="Google Shape;60;p4"/>
            <p:cNvSpPr/>
            <p:nvPr/>
          </p:nvSpPr>
          <p:spPr>
            <a:xfrm rot="-5400000">
              <a:off x="-1180" y="-257072"/>
              <a:ext cx="516831" cy="516812"/>
            </a:xfrm>
            <a:custGeom>
              <a:avLst/>
              <a:gdLst/>
              <a:ahLst/>
              <a:cxnLst/>
              <a:rect l="l" t="t" r="r" b="b"/>
              <a:pathLst>
                <a:path w="28081" h="28080" extrusionOk="0">
                  <a:moveTo>
                    <a:pt x="14040" y="0"/>
                  </a:moveTo>
                  <a:cubicBezTo>
                    <a:pt x="6278" y="0"/>
                    <a:pt x="1" y="6298"/>
                    <a:pt x="1" y="14040"/>
                  </a:cubicBezTo>
                  <a:cubicBezTo>
                    <a:pt x="1" y="21803"/>
                    <a:pt x="6278" y="28080"/>
                    <a:pt x="14040" y="28080"/>
                  </a:cubicBezTo>
                  <a:cubicBezTo>
                    <a:pt x="21803" y="28080"/>
                    <a:pt x="28080" y="21803"/>
                    <a:pt x="28080" y="14040"/>
                  </a:cubicBezTo>
                  <a:cubicBezTo>
                    <a:pt x="28080" y="6298"/>
                    <a:pt x="21803" y="0"/>
                    <a:pt x="14040" y="0"/>
                  </a:cubicBezTo>
                  <a:close/>
                </a:path>
              </a:pathLst>
            </a:custGeom>
            <a:solidFill>
              <a:srgbClr val="73A9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rot="-5400000">
              <a:off x="78155" y="-177737"/>
              <a:ext cx="358161" cy="358161"/>
            </a:xfrm>
            <a:custGeom>
              <a:avLst/>
              <a:gdLst/>
              <a:ahLst/>
              <a:cxnLst/>
              <a:rect l="l" t="t" r="r" b="b"/>
              <a:pathLst>
                <a:path w="19460" h="19460" extrusionOk="0">
                  <a:moveTo>
                    <a:pt x="9730" y="1"/>
                  </a:moveTo>
                  <a:cubicBezTo>
                    <a:pt x="4353" y="1"/>
                    <a:pt x="1" y="4353"/>
                    <a:pt x="1" y="9730"/>
                  </a:cubicBezTo>
                  <a:cubicBezTo>
                    <a:pt x="1" y="15108"/>
                    <a:pt x="4353" y="19460"/>
                    <a:pt x="9730" y="19460"/>
                  </a:cubicBezTo>
                  <a:cubicBezTo>
                    <a:pt x="15108" y="19460"/>
                    <a:pt x="19460" y="15108"/>
                    <a:pt x="19460" y="9730"/>
                  </a:cubicBezTo>
                  <a:cubicBezTo>
                    <a:pt x="19460" y="4353"/>
                    <a:pt x="15108" y="1"/>
                    <a:pt x="9730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515620" y="-257073"/>
              <a:ext cx="516831" cy="516812"/>
            </a:xfrm>
            <a:custGeom>
              <a:avLst/>
              <a:gdLst/>
              <a:ahLst/>
              <a:cxnLst/>
              <a:rect l="l" t="t" r="r" b="b"/>
              <a:pathLst>
                <a:path w="28081" h="28080" extrusionOk="0">
                  <a:moveTo>
                    <a:pt x="14040" y="0"/>
                  </a:moveTo>
                  <a:cubicBezTo>
                    <a:pt x="6278" y="0"/>
                    <a:pt x="1" y="6298"/>
                    <a:pt x="1" y="14040"/>
                  </a:cubicBezTo>
                  <a:cubicBezTo>
                    <a:pt x="1" y="21803"/>
                    <a:pt x="6278" y="28080"/>
                    <a:pt x="14040" y="28080"/>
                  </a:cubicBezTo>
                  <a:cubicBezTo>
                    <a:pt x="21803" y="28080"/>
                    <a:pt x="28080" y="21803"/>
                    <a:pt x="28080" y="14040"/>
                  </a:cubicBezTo>
                  <a:cubicBezTo>
                    <a:pt x="28080" y="6298"/>
                    <a:pt x="21803" y="0"/>
                    <a:pt x="14040" y="0"/>
                  </a:cubicBezTo>
                  <a:close/>
                </a:path>
              </a:pathLst>
            </a:custGeom>
            <a:solidFill>
              <a:srgbClr val="EBCC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4"/>
            <p:cNvSpPr/>
            <p:nvPr/>
          </p:nvSpPr>
          <p:spPr>
            <a:xfrm rot="-5400000">
              <a:off x="594955" y="-177739"/>
              <a:ext cx="358161" cy="358161"/>
            </a:xfrm>
            <a:custGeom>
              <a:avLst/>
              <a:gdLst/>
              <a:ahLst/>
              <a:cxnLst/>
              <a:rect l="l" t="t" r="r" b="b"/>
              <a:pathLst>
                <a:path w="19460" h="19460" extrusionOk="0">
                  <a:moveTo>
                    <a:pt x="9730" y="1"/>
                  </a:moveTo>
                  <a:cubicBezTo>
                    <a:pt x="4353" y="1"/>
                    <a:pt x="1" y="4353"/>
                    <a:pt x="1" y="9730"/>
                  </a:cubicBezTo>
                  <a:cubicBezTo>
                    <a:pt x="1" y="15108"/>
                    <a:pt x="4353" y="19460"/>
                    <a:pt x="9730" y="19460"/>
                  </a:cubicBezTo>
                  <a:cubicBezTo>
                    <a:pt x="15108" y="19460"/>
                    <a:pt x="19460" y="15108"/>
                    <a:pt x="19460" y="9730"/>
                  </a:cubicBezTo>
                  <a:cubicBezTo>
                    <a:pt x="19460" y="4353"/>
                    <a:pt x="15108" y="1"/>
                    <a:pt x="9730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4"/>
            <p:cNvSpPr/>
            <p:nvPr/>
          </p:nvSpPr>
          <p:spPr>
            <a:xfrm rot="-5400000">
              <a:off x="1032420" y="-257073"/>
              <a:ext cx="516831" cy="516812"/>
            </a:xfrm>
            <a:custGeom>
              <a:avLst/>
              <a:gdLst/>
              <a:ahLst/>
              <a:cxnLst/>
              <a:rect l="l" t="t" r="r" b="b"/>
              <a:pathLst>
                <a:path w="28081" h="28080" extrusionOk="0">
                  <a:moveTo>
                    <a:pt x="14040" y="0"/>
                  </a:moveTo>
                  <a:cubicBezTo>
                    <a:pt x="6278" y="0"/>
                    <a:pt x="1" y="6298"/>
                    <a:pt x="1" y="14040"/>
                  </a:cubicBezTo>
                  <a:cubicBezTo>
                    <a:pt x="1" y="21803"/>
                    <a:pt x="6278" y="28080"/>
                    <a:pt x="14040" y="28080"/>
                  </a:cubicBezTo>
                  <a:cubicBezTo>
                    <a:pt x="21803" y="28080"/>
                    <a:pt x="28080" y="21803"/>
                    <a:pt x="28080" y="14040"/>
                  </a:cubicBezTo>
                  <a:cubicBezTo>
                    <a:pt x="28080" y="6298"/>
                    <a:pt x="21803" y="0"/>
                    <a:pt x="14040" y="0"/>
                  </a:cubicBezTo>
                  <a:close/>
                </a:path>
              </a:pathLst>
            </a:custGeom>
            <a:solidFill>
              <a:srgbClr val="75C7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4"/>
            <p:cNvSpPr/>
            <p:nvPr/>
          </p:nvSpPr>
          <p:spPr>
            <a:xfrm rot="-5400000">
              <a:off x="1111755" y="-177739"/>
              <a:ext cx="358161" cy="358161"/>
            </a:xfrm>
            <a:custGeom>
              <a:avLst/>
              <a:gdLst/>
              <a:ahLst/>
              <a:cxnLst/>
              <a:rect l="l" t="t" r="r" b="b"/>
              <a:pathLst>
                <a:path w="19460" h="19460" extrusionOk="0">
                  <a:moveTo>
                    <a:pt x="9730" y="1"/>
                  </a:moveTo>
                  <a:cubicBezTo>
                    <a:pt x="4353" y="1"/>
                    <a:pt x="1" y="4353"/>
                    <a:pt x="1" y="9730"/>
                  </a:cubicBezTo>
                  <a:cubicBezTo>
                    <a:pt x="1" y="15108"/>
                    <a:pt x="4353" y="19460"/>
                    <a:pt x="9730" y="19460"/>
                  </a:cubicBezTo>
                  <a:cubicBezTo>
                    <a:pt x="15108" y="19460"/>
                    <a:pt x="19460" y="15108"/>
                    <a:pt x="19460" y="9730"/>
                  </a:cubicBezTo>
                  <a:cubicBezTo>
                    <a:pt x="19460" y="4353"/>
                    <a:pt x="15108" y="1"/>
                    <a:pt x="9730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BLANK_2">
    <p:bg>
      <p:bgPr>
        <a:solidFill>
          <a:schemeClr val="lt2"/>
        </a:solidFill>
        <a:effectLst/>
      </p:bgPr>
    </p:bg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3"/>
          <p:cNvSpPr txBox="1">
            <a:spLocks noGrp="1"/>
          </p:cNvSpPr>
          <p:nvPr>
            <p:ph type="title"/>
          </p:nvPr>
        </p:nvSpPr>
        <p:spPr>
          <a:xfrm>
            <a:off x="723900" y="540000"/>
            <a:ext cx="77001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6" name="Google Shape;206;p13"/>
          <p:cNvSpPr txBox="1">
            <a:spLocks noGrp="1"/>
          </p:cNvSpPr>
          <p:nvPr>
            <p:ph type="subTitle" idx="1"/>
          </p:nvPr>
        </p:nvSpPr>
        <p:spPr>
          <a:xfrm>
            <a:off x="723900" y="1557625"/>
            <a:ext cx="3436800" cy="241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AutoNum type="arabicPeriod"/>
              <a:defRPr sz="1600"/>
            </a:lvl1pPr>
            <a:lvl2pPr lvl="1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lphaLcPeriod"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romanLcPeriod"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lphaLcPeriod"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romanLcPeriod"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lphaLcPeriod"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rial"/>
              <a:buAutoNum type="romanLcPeriod"/>
              <a:defRPr/>
            </a:lvl9pPr>
          </a:lstStyle>
          <a:p>
            <a:endParaRPr/>
          </a:p>
        </p:txBody>
      </p:sp>
      <p:grpSp>
        <p:nvGrpSpPr>
          <p:cNvPr id="207" name="Google Shape;207;p13"/>
          <p:cNvGrpSpPr/>
          <p:nvPr/>
        </p:nvGrpSpPr>
        <p:grpSpPr>
          <a:xfrm rot="5400000">
            <a:off x="8369867" y="4109867"/>
            <a:ext cx="1550412" cy="516832"/>
            <a:chOff x="-1171" y="-257083"/>
            <a:chExt cx="1550412" cy="516832"/>
          </a:xfrm>
        </p:grpSpPr>
        <p:sp>
          <p:nvSpPr>
            <p:cNvPr id="208" name="Google Shape;208;p13"/>
            <p:cNvSpPr/>
            <p:nvPr/>
          </p:nvSpPr>
          <p:spPr>
            <a:xfrm rot="-5400000">
              <a:off x="-1180" y="-257072"/>
              <a:ext cx="516831" cy="516812"/>
            </a:xfrm>
            <a:custGeom>
              <a:avLst/>
              <a:gdLst/>
              <a:ahLst/>
              <a:cxnLst/>
              <a:rect l="l" t="t" r="r" b="b"/>
              <a:pathLst>
                <a:path w="28081" h="28080" extrusionOk="0">
                  <a:moveTo>
                    <a:pt x="14040" y="0"/>
                  </a:moveTo>
                  <a:cubicBezTo>
                    <a:pt x="6278" y="0"/>
                    <a:pt x="1" y="6298"/>
                    <a:pt x="1" y="14040"/>
                  </a:cubicBezTo>
                  <a:cubicBezTo>
                    <a:pt x="1" y="21803"/>
                    <a:pt x="6278" y="28080"/>
                    <a:pt x="14040" y="28080"/>
                  </a:cubicBezTo>
                  <a:cubicBezTo>
                    <a:pt x="21803" y="28080"/>
                    <a:pt x="28080" y="21803"/>
                    <a:pt x="28080" y="14040"/>
                  </a:cubicBezTo>
                  <a:cubicBezTo>
                    <a:pt x="28080" y="6298"/>
                    <a:pt x="21803" y="0"/>
                    <a:pt x="14040" y="0"/>
                  </a:cubicBezTo>
                  <a:close/>
                </a:path>
              </a:pathLst>
            </a:custGeom>
            <a:solidFill>
              <a:srgbClr val="73A9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13"/>
            <p:cNvSpPr/>
            <p:nvPr/>
          </p:nvSpPr>
          <p:spPr>
            <a:xfrm rot="-5400000">
              <a:off x="78155" y="-177737"/>
              <a:ext cx="358161" cy="358161"/>
            </a:xfrm>
            <a:custGeom>
              <a:avLst/>
              <a:gdLst/>
              <a:ahLst/>
              <a:cxnLst/>
              <a:rect l="l" t="t" r="r" b="b"/>
              <a:pathLst>
                <a:path w="19460" h="19460" extrusionOk="0">
                  <a:moveTo>
                    <a:pt x="9730" y="1"/>
                  </a:moveTo>
                  <a:cubicBezTo>
                    <a:pt x="4353" y="1"/>
                    <a:pt x="1" y="4353"/>
                    <a:pt x="1" y="9730"/>
                  </a:cubicBezTo>
                  <a:cubicBezTo>
                    <a:pt x="1" y="15108"/>
                    <a:pt x="4353" y="19460"/>
                    <a:pt x="9730" y="19460"/>
                  </a:cubicBezTo>
                  <a:cubicBezTo>
                    <a:pt x="15108" y="19460"/>
                    <a:pt x="19460" y="15108"/>
                    <a:pt x="19460" y="9730"/>
                  </a:cubicBezTo>
                  <a:cubicBezTo>
                    <a:pt x="19460" y="4353"/>
                    <a:pt x="15108" y="1"/>
                    <a:pt x="9730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13"/>
            <p:cNvSpPr/>
            <p:nvPr/>
          </p:nvSpPr>
          <p:spPr>
            <a:xfrm rot="-5400000">
              <a:off x="515620" y="-257073"/>
              <a:ext cx="516831" cy="516812"/>
            </a:xfrm>
            <a:custGeom>
              <a:avLst/>
              <a:gdLst/>
              <a:ahLst/>
              <a:cxnLst/>
              <a:rect l="l" t="t" r="r" b="b"/>
              <a:pathLst>
                <a:path w="28081" h="28080" extrusionOk="0">
                  <a:moveTo>
                    <a:pt x="14040" y="0"/>
                  </a:moveTo>
                  <a:cubicBezTo>
                    <a:pt x="6278" y="0"/>
                    <a:pt x="1" y="6298"/>
                    <a:pt x="1" y="14040"/>
                  </a:cubicBezTo>
                  <a:cubicBezTo>
                    <a:pt x="1" y="21803"/>
                    <a:pt x="6278" y="28080"/>
                    <a:pt x="14040" y="28080"/>
                  </a:cubicBezTo>
                  <a:cubicBezTo>
                    <a:pt x="21803" y="28080"/>
                    <a:pt x="28080" y="21803"/>
                    <a:pt x="28080" y="14040"/>
                  </a:cubicBezTo>
                  <a:cubicBezTo>
                    <a:pt x="28080" y="6298"/>
                    <a:pt x="21803" y="0"/>
                    <a:pt x="14040" y="0"/>
                  </a:cubicBezTo>
                  <a:close/>
                </a:path>
              </a:pathLst>
            </a:custGeom>
            <a:solidFill>
              <a:srgbClr val="EBCC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13"/>
            <p:cNvSpPr/>
            <p:nvPr/>
          </p:nvSpPr>
          <p:spPr>
            <a:xfrm rot="-5400000">
              <a:off x="594955" y="-177739"/>
              <a:ext cx="358161" cy="358161"/>
            </a:xfrm>
            <a:custGeom>
              <a:avLst/>
              <a:gdLst/>
              <a:ahLst/>
              <a:cxnLst/>
              <a:rect l="l" t="t" r="r" b="b"/>
              <a:pathLst>
                <a:path w="19460" h="19460" extrusionOk="0">
                  <a:moveTo>
                    <a:pt x="9730" y="1"/>
                  </a:moveTo>
                  <a:cubicBezTo>
                    <a:pt x="4353" y="1"/>
                    <a:pt x="1" y="4353"/>
                    <a:pt x="1" y="9730"/>
                  </a:cubicBezTo>
                  <a:cubicBezTo>
                    <a:pt x="1" y="15108"/>
                    <a:pt x="4353" y="19460"/>
                    <a:pt x="9730" y="19460"/>
                  </a:cubicBezTo>
                  <a:cubicBezTo>
                    <a:pt x="15108" y="19460"/>
                    <a:pt x="19460" y="15108"/>
                    <a:pt x="19460" y="9730"/>
                  </a:cubicBezTo>
                  <a:cubicBezTo>
                    <a:pt x="19460" y="4353"/>
                    <a:pt x="15108" y="1"/>
                    <a:pt x="9730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13"/>
            <p:cNvSpPr/>
            <p:nvPr/>
          </p:nvSpPr>
          <p:spPr>
            <a:xfrm rot="-5400000">
              <a:off x="1032420" y="-257073"/>
              <a:ext cx="516831" cy="516812"/>
            </a:xfrm>
            <a:custGeom>
              <a:avLst/>
              <a:gdLst/>
              <a:ahLst/>
              <a:cxnLst/>
              <a:rect l="l" t="t" r="r" b="b"/>
              <a:pathLst>
                <a:path w="28081" h="28080" extrusionOk="0">
                  <a:moveTo>
                    <a:pt x="14040" y="0"/>
                  </a:moveTo>
                  <a:cubicBezTo>
                    <a:pt x="6278" y="0"/>
                    <a:pt x="1" y="6298"/>
                    <a:pt x="1" y="14040"/>
                  </a:cubicBezTo>
                  <a:cubicBezTo>
                    <a:pt x="1" y="21803"/>
                    <a:pt x="6278" y="28080"/>
                    <a:pt x="14040" y="28080"/>
                  </a:cubicBezTo>
                  <a:cubicBezTo>
                    <a:pt x="21803" y="28080"/>
                    <a:pt x="28080" y="21803"/>
                    <a:pt x="28080" y="14040"/>
                  </a:cubicBezTo>
                  <a:cubicBezTo>
                    <a:pt x="28080" y="6298"/>
                    <a:pt x="21803" y="0"/>
                    <a:pt x="14040" y="0"/>
                  </a:cubicBezTo>
                  <a:close/>
                </a:path>
              </a:pathLst>
            </a:custGeom>
            <a:solidFill>
              <a:srgbClr val="75C7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13"/>
            <p:cNvSpPr/>
            <p:nvPr/>
          </p:nvSpPr>
          <p:spPr>
            <a:xfrm rot="-5400000">
              <a:off x="1111755" y="-177739"/>
              <a:ext cx="358161" cy="358161"/>
            </a:xfrm>
            <a:custGeom>
              <a:avLst/>
              <a:gdLst/>
              <a:ahLst/>
              <a:cxnLst/>
              <a:rect l="l" t="t" r="r" b="b"/>
              <a:pathLst>
                <a:path w="19460" h="19460" extrusionOk="0">
                  <a:moveTo>
                    <a:pt x="9730" y="1"/>
                  </a:moveTo>
                  <a:cubicBezTo>
                    <a:pt x="4353" y="1"/>
                    <a:pt x="1" y="4353"/>
                    <a:pt x="1" y="9730"/>
                  </a:cubicBezTo>
                  <a:cubicBezTo>
                    <a:pt x="1" y="15108"/>
                    <a:pt x="4353" y="19460"/>
                    <a:pt x="9730" y="19460"/>
                  </a:cubicBezTo>
                  <a:cubicBezTo>
                    <a:pt x="15108" y="19460"/>
                    <a:pt x="19460" y="15108"/>
                    <a:pt x="19460" y="9730"/>
                  </a:cubicBezTo>
                  <a:cubicBezTo>
                    <a:pt x="19460" y="4353"/>
                    <a:pt x="15108" y="1"/>
                    <a:pt x="9730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4" name="Google Shape;214;p13"/>
          <p:cNvGrpSpPr/>
          <p:nvPr/>
        </p:nvGrpSpPr>
        <p:grpSpPr>
          <a:xfrm rot="5400000">
            <a:off x="-779839" y="516792"/>
            <a:ext cx="1550412" cy="516832"/>
            <a:chOff x="-1171" y="-257083"/>
            <a:chExt cx="1550412" cy="516832"/>
          </a:xfrm>
        </p:grpSpPr>
        <p:sp>
          <p:nvSpPr>
            <p:cNvPr id="215" name="Google Shape;215;p13"/>
            <p:cNvSpPr/>
            <p:nvPr/>
          </p:nvSpPr>
          <p:spPr>
            <a:xfrm rot="-5400000">
              <a:off x="-1180" y="-257072"/>
              <a:ext cx="516831" cy="516812"/>
            </a:xfrm>
            <a:custGeom>
              <a:avLst/>
              <a:gdLst/>
              <a:ahLst/>
              <a:cxnLst/>
              <a:rect l="l" t="t" r="r" b="b"/>
              <a:pathLst>
                <a:path w="28081" h="28080" extrusionOk="0">
                  <a:moveTo>
                    <a:pt x="14040" y="0"/>
                  </a:moveTo>
                  <a:cubicBezTo>
                    <a:pt x="6278" y="0"/>
                    <a:pt x="1" y="6298"/>
                    <a:pt x="1" y="14040"/>
                  </a:cubicBezTo>
                  <a:cubicBezTo>
                    <a:pt x="1" y="21803"/>
                    <a:pt x="6278" y="28080"/>
                    <a:pt x="14040" y="28080"/>
                  </a:cubicBezTo>
                  <a:cubicBezTo>
                    <a:pt x="21803" y="28080"/>
                    <a:pt x="28080" y="21803"/>
                    <a:pt x="28080" y="14040"/>
                  </a:cubicBezTo>
                  <a:cubicBezTo>
                    <a:pt x="28080" y="6298"/>
                    <a:pt x="21803" y="0"/>
                    <a:pt x="14040" y="0"/>
                  </a:cubicBezTo>
                  <a:close/>
                </a:path>
              </a:pathLst>
            </a:custGeom>
            <a:solidFill>
              <a:srgbClr val="73A9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13"/>
            <p:cNvSpPr/>
            <p:nvPr/>
          </p:nvSpPr>
          <p:spPr>
            <a:xfrm rot="-5400000">
              <a:off x="78155" y="-177737"/>
              <a:ext cx="358161" cy="358161"/>
            </a:xfrm>
            <a:custGeom>
              <a:avLst/>
              <a:gdLst/>
              <a:ahLst/>
              <a:cxnLst/>
              <a:rect l="l" t="t" r="r" b="b"/>
              <a:pathLst>
                <a:path w="19460" h="19460" extrusionOk="0">
                  <a:moveTo>
                    <a:pt x="9730" y="1"/>
                  </a:moveTo>
                  <a:cubicBezTo>
                    <a:pt x="4353" y="1"/>
                    <a:pt x="1" y="4353"/>
                    <a:pt x="1" y="9730"/>
                  </a:cubicBezTo>
                  <a:cubicBezTo>
                    <a:pt x="1" y="15108"/>
                    <a:pt x="4353" y="19460"/>
                    <a:pt x="9730" y="19460"/>
                  </a:cubicBezTo>
                  <a:cubicBezTo>
                    <a:pt x="15108" y="19460"/>
                    <a:pt x="19460" y="15108"/>
                    <a:pt x="19460" y="9730"/>
                  </a:cubicBezTo>
                  <a:cubicBezTo>
                    <a:pt x="19460" y="4353"/>
                    <a:pt x="15108" y="1"/>
                    <a:pt x="9730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13"/>
            <p:cNvSpPr/>
            <p:nvPr/>
          </p:nvSpPr>
          <p:spPr>
            <a:xfrm rot="-5400000">
              <a:off x="515620" y="-257073"/>
              <a:ext cx="516831" cy="516812"/>
            </a:xfrm>
            <a:custGeom>
              <a:avLst/>
              <a:gdLst/>
              <a:ahLst/>
              <a:cxnLst/>
              <a:rect l="l" t="t" r="r" b="b"/>
              <a:pathLst>
                <a:path w="28081" h="28080" extrusionOk="0">
                  <a:moveTo>
                    <a:pt x="14040" y="0"/>
                  </a:moveTo>
                  <a:cubicBezTo>
                    <a:pt x="6278" y="0"/>
                    <a:pt x="1" y="6298"/>
                    <a:pt x="1" y="14040"/>
                  </a:cubicBezTo>
                  <a:cubicBezTo>
                    <a:pt x="1" y="21803"/>
                    <a:pt x="6278" y="28080"/>
                    <a:pt x="14040" y="28080"/>
                  </a:cubicBezTo>
                  <a:cubicBezTo>
                    <a:pt x="21803" y="28080"/>
                    <a:pt x="28080" y="21803"/>
                    <a:pt x="28080" y="14040"/>
                  </a:cubicBezTo>
                  <a:cubicBezTo>
                    <a:pt x="28080" y="6298"/>
                    <a:pt x="21803" y="0"/>
                    <a:pt x="14040" y="0"/>
                  </a:cubicBezTo>
                  <a:close/>
                </a:path>
              </a:pathLst>
            </a:custGeom>
            <a:solidFill>
              <a:srgbClr val="EBCC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13"/>
            <p:cNvSpPr/>
            <p:nvPr/>
          </p:nvSpPr>
          <p:spPr>
            <a:xfrm rot="-5400000">
              <a:off x="594955" y="-177739"/>
              <a:ext cx="358161" cy="358161"/>
            </a:xfrm>
            <a:custGeom>
              <a:avLst/>
              <a:gdLst/>
              <a:ahLst/>
              <a:cxnLst/>
              <a:rect l="l" t="t" r="r" b="b"/>
              <a:pathLst>
                <a:path w="19460" h="19460" extrusionOk="0">
                  <a:moveTo>
                    <a:pt x="9730" y="1"/>
                  </a:moveTo>
                  <a:cubicBezTo>
                    <a:pt x="4353" y="1"/>
                    <a:pt x="1" y="4353"/>
                    <a:pt x="1" y="9730"/>
                  </a:cubicBezTo>
                  <a:cubicBezTo>
                    <a:pt x="1" y="15108"/>
                    <a:pt x="4353" y="19460"/>
                    <a:pt x="9730" y="19460"/>
                  </a:cubicBezTo>
                  <a:cubicBezTo>
                    <a:pt x="15108" y="19460"/>
                    <a:pt x="19460" y="15108"/>
                    <a:pt x="19460" y="9730"/>
                  </a:cubicBezTo>
                  <a:cubicBezTo>
                    <a:pt x="19460" y="4353"/>
                    <a:pt x="15108" y="1"/>
                    <a:pt x="9730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13"/>
            <p:cNvSpPr/>
            <p:nvPr/>
          </p:nvSpPr>
          <p:spPr>
            <a:xfrm rot="-5400000">
              <a:off x="1032420" y="-257073"/>
              <a:ext cx="516831" cy="516812"/>
            </a:xfrm>
            <a:custGeom>
              <a:avLst/>
              <a:gdLst/>
              <a:ahLst/>
              <a:cxnLst/>
              <a:rect l="l" t="t" r="r" b="b"/>
              <a:pathLst>
                <a:path w="28081" h="28080" extrusionOk="0">
                  <a:moveTo>
                    <a:pt x="14040" y="0"/>
                  </a:moveTo>
                  <a:cubicBezTo>
                    <a:pt x="6278" y="0"/>
                    <a:pt x="1" y="6298"/>
                    <a:pt x="1" y="14040"/>
                  </a:cubicBezTo>
                  <a:cubicBezTo>
                    <a:pt x="1" y="21803"/>
                    <a:pt x="6278" y="28080"/>
                    <a:pt x="14040" y="28080"/>
                  </a:cubicBezTo>
                  <a:cubicBezTo>
                    <a:pt x="21803" y="28080"/>
                    <a:pt x="28080" y="21803"/>
                    <a:pt x="28080" y="14040"/>
                  </a:cubicBezTo>
                  <a:cubicBezTo>
                    <a:pt x="28080" y="6298"/>
                    <a:pt x="21803" y="0"/>
                    <a:pt x="14040" y="0"/>
                  </a:cubicBezTo>
                  <a:close/>
                </a:path>
              </a:pathLst>
            </a:custGeom>
            <a:solidFill>
              <a:srgbClr val="75C7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13"/>
            <p:cNvSpPr/>
            <p:nvPr/>
          </p:nvSpPr>
          <p:spPr>
            <a:xfrm rot="-5400000">
              <a:off x="1111755" y="-177739"/>
              <a:ext cx="358161" cy="358161"/>
            </a:xfrm>
            <a:custGeom>
              <a:avLst/>
              <a:gdLst/>
              <a:ahLst/>
              <a:cxnLst/>
              <a:rect l="l" t="t" r="r" b="b"/>
              <a:pathLst>
                <a:path w="19460" h="19460" extrusionOk="0">
                  <a:moveTo>
                    <a:pt x="9730" y="1"/>
                  </a:moveTo>
                  <a:cubicBezTo>
                    <a:pt x="4353" y="1"/>
                    <a:pt x="1" y="4353"/>
                    <a:pt x="1" y="9730"/>
                  </a:cubicBezTo>
                  <a:cubicBezTo>
                    <a:pt x="1" y="15108"/>
                    <a:pt x="4353" y="19460"/>
                    <a:pt x="9730" y="19460"/>
                  </a:cubicBezTo>
                  <a:cubicBezTo>
                    <a:pt x="15108" y="19460"/>
                    <a:pt x="19460" y="15108"/>
                    <a:pt x="19460" y="9730"/>
                  </a:cubicBezTo>
                  <a:cubicBezTo>
                    <a:pt x="19460" y="4353"/>
                    <a:pt x="15108" y="1"/>
                    <a:pt x="9730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bg>
      <p:bgPr>
        <a:solidFill>
          <a:schemeClr val="lt2"/>
        </a:solidFill>
        <a:effectLst/>
      </p:bgPr>
    </p:bg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5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01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51" name="Google Shape;251;p15"/>
          <p:cNvSpPr txBox="1">
            <a:spLocks noGrp="1"/>
          </p:cNvSpPr>
          <p:nvPr>
            <p:ph type="title" idx="2" hasCustomPrompt="1"/>
          </p:nvPr>
        </p:nvSpPr>
        <p:spPr>
          <a:xfrm>
            <a:off x="814575" y="1502959"/>
            <a:ext cx="923700" cy="84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52" name="Google Shape;252;p15"/>
          <p:cNvSpPr txBox="1">
            <a:spLocks noGrp="1"/>
          </p:cNvSpPr>
          <p:nvPr>
            <p:ph type="subTitle" idx="1"/>
          </p:nvPr>
        </p:nvSpPr>
        <p:spPr>
          <a:xfrm>
            <a:off x="1985925" y="1437209"/>
            <a:ext cx="2524200" cy="33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latin typeface="Reem Kufi"/>
                <a:ea typeface="Reem Kufi"/>
                <a:cs typeface="Reem Kufi"/>
                <a:sym typeface="Reem Kufi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3" name="Google Shape;253;p15"/>
          <p:cNvSpPr txBox="1">
            <a:spLocks noGrp="1"/>
          </p:cNvSpPr>
          <p:nvPr>
            <p:ph type="subTitle" idx="3"/>
          </p:nvPr>
        </p:nvSpPr>
        <p:spPr>
          <a:xfrm>
            <a:off x="1985925" y="1732484"/>
            <a:ext cx="2285700" cy="61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4" name="Google Shape;254;p15"/>
          <p:cNvSpPr txBox="1">
            <a:spLocks noGrp="1"/>
          </p:cNvSpPr>
          <p:nvPr>
            <p:ph type="title" idx="4" hasCustomPrompt="1"/>
          </p:nvPr>
        </p:nvSpPr>
        <p:spPr>
          <a:xfrm>
            <a:off x="814575" y="2865034"/>
            <a:ext cx="923700" cy="84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55" name="Google Shape;255;p15"/>
          <p:cNvSpPr txBox="1">
            <a:spLocks noGrp="1"/>
          </p:cNvSpPr>
          <p:nvPr>
            <p:ph type="subTitle" idx="5"/>
          </p:nvPr>
        </p:nvSpPr>
        <p:spPr>
          <a:xfrm>
            <a:off x="1985925" y="2799284"/>
            <a:ext cx="2524200" cy="33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latin typeface="Reem Kufi"/>
                <a:ea typeface="Reem Kufi"/>
                <a:cs typeface="Reem Kufi"/>
                <a:sym typeface="Reem Kufi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6" name="Google Shape;256;p15"/>
          <p:cNvSpPr txBox="1">
            <a:spLocks noGrp="1"/>
          </p:cNvSpPr>
          <p:nvPr>
            <p:ph type="subTitle" idx="6"/>
          </p:nvPr>
        </p:nvSpPr>
        <p:spPr>
          <a:xfrm>
            <a:off x="1985925" y="3094559"/>
            <a:ext cx="2285700" cy="61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7" name="Google Shape;257;p15"/>
          <p:cNvSpPr txBox="1">
            <a:spLocks noGrp="1"/>
          </p:cNvSpPr>
          <p:nvPr>
            <p:ph type="title" idx="7" hasCustomPrompt="1"/>
          </p:nvPr>
        </p:nvSpPr>
        <p:spPr>
          <a:xfrm>
            <a:off x="4633875" y="1502959"/>
            <a:ext cx="923700" cy="84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58" name="Google Shape;258;p15"/>
          <p:cNvSpPr txBox="1">
            <a:spLocks noGrp="1"/>
          </p:cNvSpPr>
          <p:nvPr>
            <p:ph type="subTitle" idx="8"/>
          </p:nvPr>
        </p:nvSpPr>
        <p:spPr>
          <a:xfrm>
            <a:off x="5805225" y="1437209"/>
            <a:ext cx="2524200" cy="33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latin typeface="Reem Kufi"/>
                <a:ea typeface="Reem Kufi"/>
                <a:cs typeface="Reem Kufi"/>
                <a:sym typeface="Reem Kufi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9" name="Google Shape;259;p15"/>
          <p:cNvSpPr txBox="1">
            <a:spLocks noGrp="1"/>
          </p:cNvSpPr>
          <p:nvPr>
            <p:ph type="subTitle" idx="9"/>
          </p:nvPr>
        </p:nvSpPr>
        <p:spPr>
          <a:xfrm>
            <a:off x="5805225" y="1732484"/>
            <a:ext cx="2285700" cy="61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0" name="Google Shape;260;p15"/>
          <p:cNvSpPr txBox="1">
            <a:spLocks noGrp="1"/>
          </p:cNvSpPr>
          <p:nvPr>
            <p:ph type="title" idx="13" hasCustomPrompt="1"/>
          </p:nvPr>
        </p:nvSpPr>
        <p:spPr>
          <a:xfrm>
            <a:off x="4633875" y="2865034"/>
            <a:ext cx="923700" cy="84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1" name="Google Shape;261;p15"/>
          <p:cNvSpPr txBox="1">
            <a:spLocks noGrp="1"/>
          </p:cNvSpPr>
          <p:nvPr>
            <p:ph type="subTitle" idx="14"/>
          </p:nvPr>
        </p:nvSpPr>
        <p:spPr>
          <a:xfrm>
            <a:off x="5805225" y="2799284"/>
            <a:ext cx="2524200" cy="33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latin typeface="Reem Kufi"/>
                <a:ea typeface="Reem Kufi"/>
                <a:cs typeface="Reem Kufi"/>
                <a:sym typeface="Reem Kufi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2" name="Google Shape;262;p15"/>
          <p:cNvSpPr txBox="1">
            <a:spLocks noGrp="1"/>
          </p:cNvSpPr>
          <p:nvPr>
            <p:ph type="subTitle" idx="15"/>
          </p:nvPr>
        </p:nvSpPr>
        <p:spPr>
          <a:xfrm>
            <a:off x="5805225" y="3094559"/>
            <a:ext cx="2285700" cy="61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63" name="Google Shape;263;p15"/>
          <p:cNvGrpSpPr/>
          <p:nvPr/>
        </p:nvGrpSpPr>
        <p:grpSpPr>
          <a:xfrm rot="5400000" flipH="1">
            <a:off x="8369867" y="516792"/>
            <a:ext cx="1550412" cy="516832"/>
            <a:chOff x="-1171" y="-257083"/>
            <a:chExt cx="1550412" cy="516832"/>
          </a:xfrm>
        </p:grpSpPr>
        <p:sp>
          <p:nvSpPr>
            <p:cNvPr id="264" name="Google Shape;264;p15"/>
            <p:cNvSpPr/>
            <p:nvPr/>
          </p:nvSpPr>
          <p:spPr>
            <a:xfrm rot="-5400000">
              <a:off x="-1180" y="-257072"/>
              <a:ext cx="516831" cy="516812"/>
            </a:xfrm>
            <a:custGeom>
              <a:avLst/>
              <a:gdLst/>
              <a:ahLst/>
              <a:cxnLst/>
              <a:rect l="l" t="t" r="r" b="b"/>
              <a:pathLst>
                <a:path w="28081" h="28080" extrusionOk="0">
                  <a:moveTo>
                    <a:pt x="14040" y="0"/>
                  </a:moveTo>
                  <a:cubicBezTo>
                    <a:pt x="6278" y="0"/>
                    <a:pt x="1" y="6298"/>
                    <a:pt x="1" y="14040"/>
                  </a:cubicBezTo>
                  <a:cubicBezTo>
                    <a:pt x="1" y="21803"/>
                    <a:pt x="6278" y="28080"/>
                    <a:pt x="14040" y="28080"/>
                  </a:cubicBezTo>
                  <a:cubicBezTo>
                    <a:pt x="21803" y="28080"/>
                    <a:pt x="28080" y="21803"/>
                    <a:pt x="28080" y="14040"/>
                  </a:cubicBezTo>
                  <a:cubicBezTo>
                    <a:pt x="28080" y="6298"/>
                    <a:pt x="21803" y="0"/>
                    <a:pt x="14040" y="0"/>
                  </a:cubicBezTo>
                  <a:close/>
                </a:path>
              </a:pathLst>
            </a:custGeom>
            <a:solidFill>
              <a:srgbClr val="73A9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15"/>
            <p:cNvSpPr/>
            <p:nvPr/>
          </p:nvSpPr>
          <p:spPr>
            <a:xfrm rot="-5400000">
              <a:off x="78155" y="-177737"/>
              <a:ext cx="358161" cy="358161"/>
            </a:xfrm>
            <a:custGeom>
              <a:avLst/>
              <a:gdLst/>
              <a:ahLst/>
              <a:cxnLst/>
              <a:rect l="l" t="t" r="r" b="b"/>
              <a:pathLst>
                <a:path w="19460" h="19460" extrusionOk="0">
                  <a:moveTo>
                    <a:pt x="9730" y="1"/>
                  </a:moveTo>
                  <a:cubicBezTo>
                    <a:pt x="4353" y="1"/>
                    <a:pt x="1" y="4353"/>
                    <a:pt x="1" y="9730"/>
                  </a:cubicBezTo>
                  <a:cubicBezTo>
                    <a:pt x="1" y="15108"/>
                    <a:pt x="4353" y="19460"/>
                    <a:pt x="9730" y="19460"/>
                  </a:cubicBezTo>
                  <a:cubicBezTo>
                    <a:pt x="15108" y="19460"/>
                    <a:pt x="19460" y="15108"/>
                    <a:pt x="19460" y="9730"/>
                  </a:cubicBezTo>
                  <a:cubicBezTo>
                    <a:pt x="19460" y="4353"/>
                    <a:pt x="15108" y="1"/>
                    <a:pt x="9730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15"/>
            <p:cNvSpPr/>
            <p:nvPr/>
          </p:nvSpPr>
          <p:spPr>
            <a:xfrm rot="-5400000">
              <a:off x="515620" y="-257073"/>
              <a:ext cx="516831" cy="516812"/>
            </a:xfrm>
            <a:custGeom>
              <a:avLst/>
              <a:gdLst/>
              <a:ahLst/>
              <a:cxnLst/>
              <a:rect l="l" t="t" r="r" b="b"/>
              <a:pathLst>
                <a:path w="28081" h="28080" extrusionOk="0">
                  <a:moveTo>
                    <a:pt x="14040" y="0"/>
                  </a:moveTo>
                  <a:cubicBezTo>
                    <a:pt x="6278" y="0"/>
                    <a:pt x="1" y="6298"/>
                    <a:pt x="1" y="14040"/>
                  </a:cubicBezTo>
                  <a:cubicBezTo>
                    <a:pt x="1" y="21803"/>
                    <a:pt x="6278" y="28080"/>
                    <a:pt x="14040" y="28080"/>
                  </a:cubicBezTo>
                  <a:cubicBezTo>
                    <a:pt x="21803" y="28080"/>
                    <a:pt x="28080" y="21803"/>
                    <a:pt x="28080" y="14040"/>
                  </a:cubicBezTo>
                  <a:cubicBezTo>
                    <a:pt x="28080" y="6298"/>
                    <a:pt x="21803" y="0"/>
                    <a:pt x="14040" y="0"/>
                  </a:cubicBezTo>
                  <a:close/>
                </a:path>
              </a:pathLst>
            </a:custGeom>
            <a:solidFill>
              <a:srgbClr val="EBCC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15"/>
            <p:cNvSpPr/>
            <p:nvPr/>
          </p:nvSpPr>
          <p:spPr>
            <a:xfrm rot="-5400000">
              <a:off x="594955" y="-177739"/>
              <a:ext cx="358161" cy="358161"/>
            </a:xfrm>
            <a:custGeom>
              <a:avLst/>
              <a:gdLst/>
              <a:ahLst/>
              <a:cxnLst/>
              <a:rect l="l" t="t" r="r" b="b"/>
              <a:pathLst>
                <a:path w="19460" h="19460" extrusionOk="0">
                  <a:moveTo>
                    <a:pt x="9730" y="1"/>
                  </a:moveTo>
                  <a:cubicBezTo>
                    <a:pt x="4353" y="1"/>
                    <a:pt x="1" y="4353"/>
                    <a:pt x="1" y="9730"/>
                  </a:cubicBezTo>
                  <a:cubicBezTo>
                    <a:pt x="1" y="15108"/>
                    <a:pt x="4353" y="19460"/>
                    <a:pt x="9730" y="19460"/>
                  </a:cubicBezTo>
                  <a:cubicBezTo>
                    <a:pt x="15108" y="19460"/>
                    <a:pt x="19460" y="15108"/>
                    <a:pt x="19460" y="9730"/>
                  </a:cubicBezTo>
                  <a:cubicBezTo>
                    <a:pt x="19460" y="4353"/>
                    <a:pt x="15108" y="1"/>
                    <a:pt x="9730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15"/>
            <p:cNvSpPr/>
            <p:nvPr/>
          </p:nvSpPr>
          <p:spPr>
            <a:xfrm rot="-5400000">
              <a:off x="1032420" y="-257073"/>
              <a:ext cx="516831" cy="516812"/>
            </a:xfrm>
            <a:custGeom>
              <a:avLst/>
              <a:gdLst/>
              <a:ahLst/>
              <a:cxnLst/>
              <a:rect l="l" t="t" r="r" b="b"/>
              <a:pathLst>
                <a:path w="28081" h="28080" extrusionOk="0">
                  <a:moveTo>
                    <a:pt x="14040" y="0"/>
                  </a:moveTo>
                  <a:cubicBezTo>
                    <a:pt x="6278" y="0"/>
                    <a:pt x="1" y="6298"/>
                    <a:pt x="1" y="14040"/>
                  </a:cubicBezTo>
                  <a:cubicBezTo>
                    <a:pt x="1" y="21803"/>
                    <a:pt x="6278" y="28080"/>
                    <a:pt x="14040" y="28080"/>
                  </a:cubicBezTo>
                  <a:cubicBezTo>
                    <a:pt x="21803" y="28080"/>
                    <a:pt x="28080" y="21803"/>
                    <a:pt x="28080" y="14040"/>
                  </a:cubicBezTo>
                  <a:cubicBezTo>
                    <a:pt x="28080" y="6298"/>
                    <a:pt x="21803" y="0"/>
                    <a:pt x="14040" y="0"/>
                  </a:cubicBezTo>
                  <a:close/>
                </a:path>
              </a:pathLst>
            </a:custGeom>
            <a:solidFill>
              <a:srgbClr val="75C7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15"/>
            <p:cNvSpPr/>
            <p:nvPr/>
          </p:nvSpPr>
          <p:spPr>
            <a:xfrm rot="-5400000">
              <a:off x="1111755" y="-177739"/>
              <a:ext cx="358161" cy="358161"/>
            </a:xfrm>
            <a:custGeom>
              <a:avLst/>
              <a:gdLst/>
              <a:ahLst/>
              <a:cxnLst/>
              <a:rect l="l" t="t" r="r" b="b"/>
              <a:pathLst>
                <a:path w="19460" h="19460" extrusionOk="0">
                  <a:moveTo>
                    <a:pt x="9730" y="1"/>
                  </a:moveTo>
                  <a:cubicBezTo>
                    <a:pt x="4353" y="1"/>
                    <a:pt x="1" y="4353"/>
                    <a:pt x="1" y="9730"/>
                  </a:cubicBezTo>
                  <a:cubicBezTo>
                    <a:pt x="1" y="15108"/>
                    <a:pt x="4353" y="19460"/>
                    <a:pt x="9730" y="19460"/>
                  </a:cubicBezTo>
                  <a:cubicBezTo>
                    <a:pt x="15108" y="19460"/>
                    <a:pt x="19460" y="15108"/>
                    <a:pt x="19460" y="9730"/>
                  </a:cubicBezTo>
                  <a:cubicBezTo>
                    <a:pt x="19460" y="4353"/>
                    <a:pt x="15108" y="1"/>
                    <a:pt x="9730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0" name="Google Shape;270;p15"/>
          <p:cNvGrpSpPr/>
          <p:nvPr/>
        </p:nvGrpSpPr>
        <p:grpSpPr>
          <a:xfrm rot="5400000" flipH="1">
            <a:off x="-779839" y="4109867"/>
            <a:ext cx="1550412" cy="516832"/>
            <a:chOff x="-1171" y="-257083"/>
            <a:chExt cx="1550412" cy="516832"/>
          </a:xfrm>
        </p:grpSpPr>
        <p:sp>
          <p:nvSpPr>
            <p:cNvPr id="271" name="Google Shape;271;p15"/>
            <p:cNvSpPr/>
            <p:nvPr/>
          </p:nvSpPr>
          <p:spPr>
            <a:xfrm rot="-5400000">
              <a:off x="-1180" y="-257072"/>
              <a:ext cx="516831" cy="516812"/>
            </a:xfrm>
            <a:custGeom>
              <a:avLst/>
              <a:gdLst/>
              <a:ahLst/>
              <a:cxnLst/>
              <a:rect l="l" t="t" r="r" b="b"/>
              <a:pathLst>
                <a:path w="28081" h="28080" extrusionOk="0">
                  <a:moveTo>
                    <a:pt x="14040" y="0"/>
                  </a:moveTo>
                  <a:cubicBezTo>
                    <a:pt x="6278" y="0"/>
                    <a:pt x="1" y="6298"/>
                    <a:pt x="1" y="14040"/>
                  </a:cubicBezTo>
                  <a:cubicBezTo>
                    <a:pt x="1" y="21803"/>
                    <a:pt x="6278" y="28080"/>
                    <a:pt x="14040" y="28080"/>
                  </a:cubicBezTo>
                  <a:cubicBezTo>
                    <a:pt x="21803" y="28080"/>
                    <a:pt x="28080" y="21803"/>
                    <a:pt x="28080" y="14040"/>
                  </a:cubicBezTo>
                  <a:cubicBezTo>
                    <a:pt x="28080" y="6298"/>
                    <a:pt x="21803" y="0"/>
                    <a:pt x="14040" y="0"/>
                  </a:cubicBezTo>
                  <a:close/>
                </a:path>
              </a:pathLst>
            </a:custGeom>
            <a:solidFill>
              <a:srgbClr val="73A9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15"/>
            <p:cNvSpPr/>
            <p:nvPr/>
          </p:nvSpPr>
          <p:spPr>
            <a:xfrm rot="-5400000">
              <a:off x="78155" y="-177737"/>
              <a:ext cx="358161" cy="358161"/>
            </a:xfrm>
            <a:custGeom>
              <a:avLst/>
              <a:gdLst/>
              <a:ahLst/>
              <a:cxnLst/>
              <a:rect l="l" t="t" r="r" b="b"/>
              <a:pathLst>
                <a:path w="19460" h="19460" extrusionOk="0">
                  <a:moveTo>
                    <a:pt x="9730" y="1"/>
                  </a:moveTo>
                  <a:cubicBezTo>
                    <a:pt x="4353" y="1"/>
                    <a:pt x="1" y="4353"/>
                    <a:pt x="1" y="9730"/>
                  </a:cubicBezTo>
                  <a:cubicBezTo>
                    <a:pt x="1" y="15108"/>
                    <a:pt x="4353" y="19460"/>
                    <a:pt x="9730" y="19460"/>
                  </a:cubicBezTo>
                  <a:cubicBezTo>
                    <a:pt x="15108" y="19460"/>
                    <a:pt x="19460" y="15108"/>
                    <a:pt x="19460" y="9730"/>
                  </a:cubicBezTo>
                  <a:cubicBezTo>
                    <a:pt x="19460" y="4353"/>
                    <a:pt x="15108" y="1"/>
                    <a:pt x="9730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15"/>
            <p:cNvSpPr/>
            <p:nvPr/>
          </p:nvSpPr>
          <p:spPr>
            <a:xfrm rot="-5400000">
              <a:off x="515620" y="-257073"/>
              <a:ext cx="516831" cy="516812"/>
            </a:xfrm>
            <a:custGeom>
              <a:avLst/>
              <a:gdLst/>
              <a:ahLst/>
              <a:cxnLst/>
              <a:rect l="l" t="t" r="r" b="b"/>
              <a:pathLst>
                <a:path w="28081" h="28080" extrusionOk="0">
                  <a:moveTo>
                    <a:pt x="14040" y="0"/>
                  </a:moveTo>
                  <a:cubicBezTo>
                    <a:pt x="6278" y="0"/>
                    <a:pt x="1" y="6298"/>
                    <a:pt x="1" y="14040"/>
                  </a:cubicBezTo>
                  <a:cubicBezTo>
                    <a:pt x="1" y="21803"/>
                    <a:pt x="6278" y="28080"/>
                    <a:pt x="14040" y="28080"/>
                  </a:cubicBezTo>
                  <a:cubicBezTo>
                    <a:pt x="21803" y="28080"/>
                    <a:pt x="28080" y="21803"/>
                    <a:pt x="28080" y="14040"/>
                  </a:cubicBezTo>
                  <a:cubicBezTo>
                    <a:pt x="28080" y="6298"/>
                    <a:pt x="21803" y="0"/>
                    <a:pt x="14040" y="0"/>
                  </a:cubicBezTo>
                  <a:close/>
                </a:path>
              </a:pathLst>
            </a:custGeom>
            <a:solidFill>
              <a:srgbClr val="EBCC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15"/>
            <p:cNvSpPr/>
            <p:nvPr/>
          </p:nvSpPr>
          <p:spPr>
            <a:xfrm rot="-5400000">
              <a:off x="594955" y="-177739"/>
              <a:ext cx="358161" cy="358161"/>
            </a:xfrm>
            <a:custGeom>
              <a:avLst/>
              <a:gdLst/>
              <a:ahLst/>
              <a:cxnLst/>
              <a:rect l="l" t="t" r="r" b="b"/>
              <a:pathLst>
                <a:path w="19460" h="19460" extrusionOk="0">
                  <a:moveTo>
                    <a:pt x="9730" y="1"/>
                  </a:moveTo>
                  <a:cubicBezTo>
                    <a:pt x="4353" y="1"/>
                    <a:pt x="1" y="4353"/>
                    <a:pt x="1" y="9730"/>
                  </a:cubicBezTo>
                  <a:cubicBezTo>
                    <a:pt x="1" y="15108"/>
                    <a:pt x="4353" y="19460"/>
                    <a:pt x="9730" y="19460"/>
                  </a:cubicBezTo>
                  <a:cubicBezTo>
                    <a:pt x="15108" y="19460"/>
                    <a:pt x="19460" y="15108"/>
                    <a:pt x="19460" y="9730"/>
                  </a:cubicBezTo>
                  <a:cubicBezTo>
                    <a:pt x="19460" y="4353"/>
                    <a:pt x="15108" y="1"/>
                    <a:pt x="9730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15"/>
            <p:cNvSpPr/>
            <p:nvPr/>
          </p:nvSpPr>
          <p:spPr>
            <a:xfrm rot="-5400000">
              <a:off x="1032420" y="-257073"/>
              <a:ext cx="516831" cy="516812"/>
            </a:xfrm>
            <a:custGeom>
              <a:avLst/>
              <a:gdLst/>
              <a:ahLst/>
              <a:cxnLst/>
              <a:rect l="l" t="t" r="r" b="b"/>
              <a:pathLst>
                <a:path w="28081" h="28080" extrusionOk="0">
                  <a:moveTo>
                    <a:pt x="14040" y="0"/>
                  </a:moveTo>
                  <a:cubicBezTo>
                    <a:pt x="6278" y="0"/>
                    <a:pt x="1" y="6298"/>
                    <a:pt x="1" y="14040"/>
                  </a:cubicBezTo>
                  <a:cubicBezTo>
                    <a:pt x="1" y="21803"/>
                    <a:pt x="6278" y="28080"/>
                    <a:pt x="14040" y="28080"/>
                  </a:cubicBezTo>
                  <a:cubicBezTo>
                    <a:pt x="21803" y="28080"/>
                    <a:pt x="28080" y="21803"/>
                    <a:pt x="28080" y="14040"/>
                  </a:cubicBezTo>
                  <a:cubicBezTo>
                    <a:pt x="28080" y="6298"/>
                    <a:pt x="21803" y="0"/>
                    <a:pt x="14040" y="0"/>
                  </a:cubicBezTo>
                  <a:close/>
                </a:path>
              </a:pathLst>
            </a:custGeom>
            <a:solidFill>
              <a:srgbClr val="75C7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15"/>
            <p:cNvSpPr/>
            <p:nvPr/>
          </p:nvSpPr>
          <p:spPr>
            <a:xfrm rot="-5400000">
              <a:off x="1111755" y="-177739"/>
              <a:ext cx="358161" cy="358161"/>
            </a:xfrm>
            <a:custGeom>
              <a:avLst/>
              <a:gdLst/>
              <a:ahLst/>
              <a:cxnLst/>
              <a:rect l="l" t="t" r="r" b="b"/>
              <a:pathLst>
                <a:path w="19460" h="19460" extrusionOk="0">
                  <a:moveTo>
                    <a:pt x="9730" y="1"/>
                  </a:moveTo>
                  <a:cubicBezTo>
                    <a:pt x="4353" y="1"/>
                    <a:pt x="1" y="4353"/>
                    <a:pt x="1" y="9730"/>
                  </a:cubicBezTo>
                  <a:cubicBezTo>
                    <a:pt x="1" y="15108"/>
                    <a:pt x="4353" y="19460"/>
                    <a:pt x="9730" y="19460"/>
                  </a:cubicBezTo>
                  <a:cubicBezTo>
                    <a:pt x="15108" y="19460"/>
                    <a:pt x="19460" y="15108"/>
                    <a:pt x="19460" y="9730"/>
                  </a:cubicBezTo>
                  <a:cubicBezTo>
                    <a:pt x="19460" y="4353"/>
                    <a:pt x="15108" y="1"/>
                    <a:pt x="9730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2">
    <p:bg>
      <p:bgPr>
        <a:solidFill>
          <a:schemeClr val="lt2"/>
        </a:solidFill>
        <a:effectLst/>
      </p:bgPr>
    </p:bg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6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01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79" name="Google Shape;279;p16"/>
          <p:cNvSpPr txBox="1">
            <a:spLocks noGrp="1"/>
          </p:cNvSpPr>
          <p:nvPr>
            <p:ph type="subTitle" idx="1"/>
          </p:nvPr>
        </p:nvSpPr>
        <p:spPr>
          <a:xfrm>
            <a:off x="2139567" y="2039250"/>
            <a:ext cx="228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0" name="Google Shape;280;p16"/>
          <p:cNvSpPr txBox="1">
            <a:spLocks noGrp="1"/>
          </p:cNvSpPr>
          <p:nvPr>
            <p:ph type="subTitle" idx="2"/>
          </p:nvPr>
        </p:nvSpPr>
        <p:spPr>
          <a:xfrm>
            <a:off x="5997192" y="2039250"/>
            <a:ext cx="228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1" name="Google Shape;281;p16"/>
          <p:cNvSpPr txBox="1">
            <a:spLocks noGrp="1"/>
          </p:cNvSpPr>
          <p:nvPr>
            <p:ph type="subTitle" idx="3"/>
          </p:nvPr>
        </p:nvSpPr>
        <p:spPr>
          <a:xfrm>
            <a:off x="4068367" y="3515625"/>
            <a:ext cx="228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82" name="Google Shape;282;p16"/>
          <p:cNvGrpSpPr/>
          <p:nvPr/>
        </p:nvGrpSpPr>
        <p:grpSpPr>
          <a:xfrm rot="5400000" flipH="1">
            <a:off x="8369867" y="516792"/>
            <a:ext cx="1550412" cy="516832"/>
            <a:chOff x="-1171" y="-257083"/>
            <a:chExt cx="1550412" cy="516832"/>
          </a:xfrm>
        </p:grpSpPr>
        <p:sp>
          <p:nvSpPr>
            <p:cNvPr id="283" name="Google Shape;283;p16"/>
            <p:cNvSpPr/>
            <p:nvPr/>
          </p:nvSpPr>
          <p:spPr>
            <a:xfrm rot="-5400000">
              <a:off x="-1180" y="-257072"/>
              <a:ext cx="516831" cy="516812"/>
            </a:xfrm>
            <a:custGeom>
              <a:avLst/>
              <a:gdLst/>
              <a:ahLst/>
              <a:cxnLst/>
              <a:rect l="l" t="t" r="r" b="b"/>
              <a:pathLst>
                <a:path w="28081" h="28080" extrusionOk="0">
                  <a:moveTo>
                    <a:pt x="14040" y="0"/>
                  </a:moveTo>
                  <a:cubicBezTo>
                    <a:pt x="6278" y="0"/>
                    <a:pt x="1" y="6298"/>
                    <a:pt x="1" y="14040"/>
                  </a:cubicBezTo>
                  <a:cubicBezTo>
                    <a:pt x="1" y="21803"/>
                    <a:pt x="6278" y="28080"/>
                    <a:pt x="14040" y="28080"/>
                  </a:cubicBezTo>
                  <a:cubicBezTo>
                    <a:pt x="21803" y="28080"/>
                    <a:pt x="28080" y="21803"/>
                    <a:pt x="28080" y="14040"/>
                  </a:cubicBezTo>
                  <a:cubicBezTo>
                    <a:pt x="28080" y="6298"/>
                    <a:pt x="21803" y="0"/>
                    <a:pt x="14040" y="0"/>
                  </a:cubicBezTo>
                  <a:close/>
                </a:path>
              </a:pathLst>
            </a:custGeom>
            <a:solidFill>
              <a:srgbClr val="73A9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16"/>
            <p:cNvSpPr/>
            <p:nvPr/>
          </p:nvSpPr>
          <p:spPr>
            <a:xfrm rot="-5400000">
              <a:off x="78155" y="-177737"/>
              <a:ext cx="358161" cy="358161"/>
            </a:xfrm>
            <a:custGeom>
              <a:avLst/>
              <a:gdLst/>
              <a:ahLst/>
              <a:cxnLst/>
              <a:rect l="l" t="t" r="r" b="b"/>
              <a:pathLst>
                <a:path w="19460" h="19460" extrusionOk="0">
                  <a:moveTo>
                    <a:pt x="9730" y="1"/>
                  </a:moveTo>
                  <a:cubicBezTo>
                    <a:pt x="4353" y="1"/>
                    <a:pt x="1" y="4353"/>
                    <a:pt x="1" y="9730"/>
                  </a:cubicBezTo>
                  <a:cubicBezTo>
                    <a:pt x="1" y="15108"/>
                    <a:pt x="4353" y="19460"/>
                    <a:pt x="9730" y="19460"/>
                  </a:cubicBezTo>
                  <a:cubicBezTo>
                    <a:pt x="15108" y="19460"/>
                    <a:pt x="19460" y="15108"/>
                    <a:pt x="19460" y="9730"/>
                  </a:cubicBezTo>
                  <a:cubicBezTo>
                    <a:pt x="19460" y="4353"/>
                    <a:pt x="15108" y="1"/>
                    <a:pt x="9730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16"/>
            <p:cNvSpPr/>
            <p:nvPr/>
          </p:nvSpPr>
          <p:spPr>
            <a:xfrm rot="-5400000">
              <a:off x="515620" y="-257073"/>
              <a:ext cx="516831" cy="516812"/>
            </a:xfrm>
            <a:custGeom>
              <a:avLst/>
              <a:gdLst/>
              <a:ahLst/>
              <a:cxnLst/>
              <a:rect l="l" t="t" r="r" b="b"/>
              <a:pathLst>
                <a:path w="28081" h="28080" extrusionOk="0">
                  <a:moveTo>
                    <a:pt x="14040" y="0"/>
                  </a:moveTo>
                  <a:cubicBezTo>
                    <a:pt x="6278" y="0"/>
                    <a:pt x="1" y="6298"/>
                    <a:pt x="1" y="14040"/>
                  </a:cubicBezTo>
                  <a:cubicBezTo>
                    <a:pt x="1" y="21803"/>
                    <a:pt x="6278" y="28080"/>
                    <a:pt x="14040" y="28080"/>
                  </a:cubicBezTo>
                  <a:cubicBezTo>
                    <a:pt x="21803" y="28080"/>
                    <a:pt x="28080" y="21803"/>
                    <a:pt x="28080" y="14040"/>
                  </a:cubicBezTo>
                  <a:cubicBezTo>
                    <a:pt x="28080" y="6298"/>
                    <a:pt x="21803" y="0"/>
                    <a:pt x="14040" y="0"/>
                  </a:cubicBezTo>
                  <a:close/>
                </a:path>
              </a:pathLst>
            </a:custGeom>
            <a:solidFill>
              <a:srgbClr val="EBCC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16"/>
            <p:cNvSpPr/>
            <p:nvPr/>
          </p:nvSpPr>
          <p:spPr>
            <a:xfrm rot="-5400000">
              <a:off x="594955" y="-177739"/>
              <a:ext cx="358161" cy="358161"/>
            </a:xfrm>
            <a:custGeom>
              <a:avLst/>
              <a:gdLst/>
              <a:ahLst/>
              <a:cxnLst/>
              <a:rect l="l" t="t" r="r" b="b"/>
              <a:pathLst>
                <a:path w="19460" h="19460" extrusionOk="0">
                  <a:moveTo>
                    <a:pt x="9730" y="1"/>
                  </a:moveTo>
                  <a:cubicBezTo>
                    <a:pt x="4353" y="1"/>
                    <a:pt x="1" y="4353"/>
                    <a:pt x="1" y="9730"/>
                  </a:cubicBezTo>
                  <a:cubicBezTo>
                    <a:pt x="1" y="15108"/>
                    <a:pt x="4353" y="19460"/>
                    <a:pt x="9730" y="19460"/>
                  </a:cubicBezTo>
                  <a:cubicBezTo>
                    <a:pt x="15108" y="19460"/>
                    <a:pt x="19460" y="15108"/>
                    <a:pt x="19460" y="9730"/>
                  </a:cubicBezTo>
                  <a:cubicBezTo>
                    <a:pt x="19460" y="4353"/>
                    <a:pt x="15108" y="1"/>
                    <a:pt x="9730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16"/>
            <p:cNvSpPr/>
            <p:nvPr/>
          </p:nvSpPr>
          <p:spPr>
            <a:xfrm rot="-5400000">
              <a:off x="1032420" y="-257073"/>
              <a:ext cx="516831" cy="516812"/>
            </a:xfrm>
            <a:custGeom>
              <a:avLst/>
              <a:gdLst/>
              <a:ahLst/>
              <a:cxnLst/>
              <a:rect l="l" t="t" r="r" b="b"/>
              <a:pathLst>
                <a:path w="28081" h="28080" extrusionOk="0">
                  <a:moveTo>
                    <a:pt x="14040" y="0"/>
                  </a:moveTo>
                  <a:cubicBezTo>
                    <a:pt x="6278" y="0"/>
                    <a:pt x="1" y="6298"/>
                    <a:pt x="1" y="14040"/>
                  </a:cubicBezTo>
                  <a:cubicBezTo>
                    <a:pt x="1" y="21803"/>
                    <a:pt x="6278" y="28080"/>
                    <a:pt x="14040" y="28080"/>
                  </a:cubicBezTo>
                  <a:cubicBezTo>
                    <a:pt x="21803" y="28080"/>
                    <a:pt x="28080" y="21803"/>
                    <a:pt x="28080" y="14040"/>
                  </a:cubicBezTo>
                  <a:cubicBezTo>
                    <a:pt x="28080" y="6298"/>
                    <a:pt x="21803" y="0"/>
                    <a:pt x="14040" y="0"/>
                  </a:cubicBezTo>
                  <a:close/>
                </a:path>
              </a:pathLst>
            </a:custGeom>
            <a:solidFill>
              <a:srgbClr val="75C7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16"/>
            <p:cNvSpPr/>
            <p:nvPr/>
          </p:nvSpPr>
          <p:spPr>
            <a:xfrm rot="-5400000">
              <a:off x="1111755" y="-177739"/>
              <a:ext cx="358161" cy="358161"/>
            </a:xfrm>
            <a:custGeom>
              <a:avLst/>
              <a:gdLst/>
              <a:ahLst/>
              <a:cxnLst/>
              <a:rect l="l" t="t" r="r" b="b"/>
              <a:pathLst>
                <a:path w="19460" h="19460" extrusionOk="0">
                  <a:moveTo>
                    <a:pt x="9730" y="1"/>
                  </a:moveTo>
                  <a:cubicBezTo>
                    <a:pt x="4353" y="1"/>
                    <a:pt x="1" y="4353"/>
                    <a:pt x="1" y="9730"/>
                  </a:cubicBezTo>
                  <a:cubicBezTo>
                    <a:pt x="1" y="15108"/>
                    <a:pt x="4353" y="19460"/>
                    <a:pt x="9730" y="19460"/>
                  </a:cubicBezTo>
                  <a:cubicBezTo>
                    <a:pt x="15108" y="19460"/>
                    <a:pt x="19460" y="15108"/>
                    <a:pt x="19460" y="9730"/>
                  </a:cubicBezTo>
                  <a:cubicBezTo>
                    <a:pt x="19460" y="4353"/>
                    <a:pt x="15108" y="1"/>
                    <a:pt x="9730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9" name="Google Shape;289;p16"/>
          <p:cNvGrpSpPr/>
          <p:nvPr/>
        </p:nvGrpSpPr>
        <p:grpSpPr>
          <a:xfrm rot="5400000" flipH="1">
            <a:off x="-779839" y="4109867"/>
            <a:ext cx="1550412" cy="516832"/>
            <a:chOff x="-1171" y="-257083"/>
            <a:chExt cx="1550412" cy="516832"/>
          </a:xfrm>
        </p:grpSpPr>
        <p:sp>
          <p:nvSpPr>
            <p:cNvPr id="290" name="Google Shape;290;p16"/>
            <p:cNvSpPr/>
            <p:nvPr/>
          </p:nvSpPr>
          <p:spPr>
            <a:xfrm rot="-5400000">
              <a:off x="-1180" y="-257072"/>
              <a:ext cx="516831" cy="516812"/>
            </a:xfrm>
            <a:custGeom>
              <a:avLst/>
              <a:gdLst/>
              <a:ahLst/>
              <a:cxnLst/>
              <a:rect l="l" t="t" r="r" b="b"/>
              <a:pathLst>
                <a:path w="28081" h="28080" extrusionOk="0">
                  <a:moveTo>
                    <a:pt x="14040" y="0"/>
                  </a:moveTo>
                  <a:cubicBezTo>
                    <a:pt x="6278" y="0"/>
                    <a:pt x="1" y="6298"/>
                    <a:pt x="1" y="14040"/>
                  </a:cubicBezTo>
                  <a:cubicBezTo>
                    <a:pt x="1" y="21803"/>
                    <a:pt x="6278" y="28080"/>
                    <a:pt x="14040" y="28080"/>
                  </a:cubicBezTo>
                  <a:cubicBezTo>
                    <a:pt x="21803" y="28080"/>
                    <a:pt x="28080" y="21803"/>
                    <a:pt x="28080" y="14040"/>
                  </a:cubicBezTo>
                  <a:cubicBezTo>
                    <a:pt x="28080" y="6298"/>
                    <a:pt x="21803" y="0"/>
                    <a:pt x="14040" y="0"/>
                  </a:cubicBezTo>
                  <a:close/>
                </a:path>
              </a:pathLst>
            </a:custGeom>
            <a:solidFill>
              <a:srgbClr val="73A9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16"/>
            <p:cNvSpPr/>
            <p:nvPr/>
          </p:nvSpPr>
          <p:spPr>
            <a:xfrm rot="-5400000">
              <a:off x="78155" y="-177737"/>
              <a:ext cx="358161" cy="358161"/>
            </a:xfrm>
            <a:custGeom>
              <a:avLst/>
              <a:gdLst/>
              <a:ahLst/>
              <a:cxnLst/>
              <a:rect l="l" t="t" r="r" b="b"/>
              <a:pathLst>
                <a:path w="19460" h="19460" extrusionOk="0">
                  <a:moveTo>
                    <a:pt x="9730" y="1"/>
                  </a:moveTo>
                  <a:cubicBezTo>
                    <a:pt x="4353" y="1"/>
                    <a:pt x="1" y="4353"/>
                    <a:pt x="1" y="9730"/>
                  </a:cubicBezTo>
                  <a:cubicBezTo>
                    <a:pt x="1" y="15108"/>
                    <a:pt x="4353" y="19460"/>
                    <a:pt x="9730" y="19460"/>
                  </a:cubicBezTo>
                  <a:cubicBezTo>
                    <a:pt x="15108" y="19460"/>
                    <a:pt x="19460" y="15108"/>
                    <a:pt x="19460" y="9730"/>
                  </a:cubicBezTo>
                  <a:cubicBezTo>
                    <a:pt x="19460" y="4353"/>
                    <a:pt x="15108" y="1"/>
                    <a:pt x="9730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16"/>
            <p:cNvSpPr/>
            <p:nvPr/>
          </p:nvSpPr>
          <p:spPr>
            <a:xfrm rot="-5400000">
              <a:off x="515620" y="-257073"/>
              <a:ext cx="516831" cy="516812"/>
            </a:xfrm>
            <a:custGeom>
              <a:avLst/>
              <a:gdLst/>
              <a:ahLst/>
              <a:cxnLst/>
              <a:rect l="l" t="t" r="r" b="b"/>
              <a:pathLst>
                <a:path w="28081" h="28080" extrusionOk="0">
                  <a:moveTo>
                    <a:pt x="14040" y="0"/>
                  </a:moveTo>
                  <a:cubicBezTo>
                    <a:pt x="6278" y="0"/>
                    <a:pt x="1" y="6298"/>
                    <a:pt x="1" y="14040"/>
                  </a:cubicBezTo>
                  <a:cubicBezTo>
                    <a:pt x="1" y="21803"/>
                    <a:pt x="6278" y="28080"/>
                    <a:pt x="14040" y="28080"/>
                  </a:cubicBezTo>
                  <a:cubicBezTo>
                    <a:pt x="21803" y="28080"/>
                    <a:pt x="28080" y="21803"/>
                    <a:pt x="28080" y="14040"/>
                  </a:cubicBezTo>
                  <a:cubicBezTo>
                    <a:pt x="28080" y="6298"/>
                    <a:pt x="21803" y="0"/>
                    <a:pt x="14040" y="0"/>
                  </a:cubicBezTo>
                  <a:close/>
                </a:path>
              </a:pathLst>
            </a:custGeom>
            <a:solidFill>
              <a:srgbClr val="EBCC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16"/>
            <p:cNvSpPr/>
            <p:nvPr/>
          </p:nvSpPr>
          <p:spPr>
            <a:xfrm rot="-5400000">
              <a:off x="594955" y="-177739"/>
              <a:ext cx="358161" cy="358161"/>
            </a:xfrm>
            <a:custGeom>
              <a:avLst/>
              <a:gdLst/>
              <a:ahLst/>
              <a:cxnLst/>
              <a:rect l="l" t="t" r="r" b="b"/>
              <a:pathLst>
                <a:path w="19460" h="19460" extrusionOk="0">
                  <a:moveTo>
                    <a:pt x="9730" y="1"/>
                  </a:moveTo>
                  <a:cubicBezTo>
                    <a:pt x="4353" y="1"/>
                    <a:pt x="1" y="4353"/>
                    <a:pt x="1" y="9730"/>
                  </a:cubicBezTo>
                  <a:cubicBezTo>
                    <a:pt x="1" y="15108"/>
                    <a:pt x="4353" y="19460"/>
                    <a:pt x="9730" y="19460"/>
                  </a:cubicBezTo>
                  <a:cubicBezTo>
                    <a:pt x="15108" y="19460"/>
                    <a:pt x="19460" y="15108"/>
                    <a:pt x="19460" y="9730"/>
                  </a:cubicBezTo>
                  <a:cubicBezTo>
                    <a:pt x="19460" y="4353"/>
                    <a:pt x="15108" y="1"/>
                    <a:pt x="9730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16"/>
            <p:cNvSpPr/>
            <p:nvPr/>
          </p:nvSpPr>
          <p:spPr>
            <a:xfrm rot="-5400000">
              <a:off x="1032420" y="-257073"/>
              <a:ext cx="516831" cy="516812"/>
            </a:xfrm>
            <a:custGeom>
              <a:avLst/>
              <a:gdLst/>
              <a:ahLst/>
              <a:cxnLst/>
              <a:rect l="l" t="t" r="r" b="b"/>
              <a:pathLst>
                <a:path w="28081" h="28080" extrusionOk="0">
                  <a:moveTo>
                    <a:pt x="14040" y="0"/>
                  </a:moveTo>
                  <a:cubicBezTo>
                    <a:pt x="6278" y="0"/>
                    <a:pt x="1" y="6298"/>
                    <a:pt x="1" y="14040"/>
                  </a:cubicBezTo>
                  <a:cubicBezTo>
                    <a:pt x="1" y="21803"/>
                    <a:pt x="6278" y="28080"/>
                    <a:pt x="14040" y="28080"/>
                  </a:cubicBezTo>
                  <a:cubicBezTo>
                    <a:pt x="21803" y="28080"/>
                    <a:pt x="28080" y="21803"/>
                    <a:pt x="28080" y="14040"/>
                  </a:cubicBezTo>
                  <a:cubicBezTo>
                    <a:pt x="28080" y="6298"/>
                    <a:pt x="21803" y="0"/>
                    <a:pt x="14040" y="0"/>
                  </a:cubicBezTo>
                  <a:close/>
                </a:path>
              </a:pathLst>
            </a:custGeom>
            <a:solidFill>
              <a:srgbClr val="75C7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16"/>
            <p:cNvSpPr/>
            <p:nvPr/>
          </p:nvSpPr>
          <p:spPr>
            <a:xfrm rot="-5400000">
              <a:off x="1111755" y="-177739"/>
              <a:ext cx="358161" cy="358161"/>
            </a:xfrm>
            <a:custGeom>
              <a:avLst/>
              <a:gdLst/>
              <a:ahLst/>
              <a:cxnLst/>
              <a:rect l="l" t="t" r="r" b="b"/>
              <a:pathLst>
                <a:path w="19460" h="19460" extrusionOk="0">
                  <a:moveTo>
                    <a:pt x="9730" y="1"/>
                  </a:moveTo>
                  <a:cubicBezTo>
                    <a:pt x="4353" y="1"/>
                    <a:pt x="1" y="4353"/>
                    <a:pt x="1" y="9730"/>
                  </a:cubicBezTo>
                  <a:cubicBezTo>
                    <a:pt x="1" y="15108"/>
                    <a:pt x="4353" y="19460"/>
                    <a:pt x="9730" y="19460"/>
                  </a:cubicBezTo>
                  <a:cubicBezTo>
                    <a:pt x="15108" y="19460"/>
                    <a:pt x="19460" y="15108"/>
                    <a:pt x="19460" y="9730"/>
                  </a:cubicBezTo>
                  <a:cubicBezTo>
                    <a:pt x="19460" y="4353"/>
                    <a:pt x="15108" y="1"/>
                    <a:pt x="9730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6">
    <p:bg>
      <p:bgPr>
        <a:solidFill>
          <a:schemeClr val="lt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19"/>
          <p:cNvSpPr txBox="1">
            <a:spLocks noGrp="1"/>
          </p:cNvSpPr>
          <p:nvPr>
            <p:ph type="title"/>
          </p:nvPr>
        </p:nvSpPr>
        <p:spPr>
          <a:xfrm>
            <a:off x="2646000" y="545975"/>
            <a:ext cx="3852000" cy="82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7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0" name="Google Shape;350;p19"/>
          <p:cNvSpPr txBox="1"/>
          <p:nvPr/>
        </p:nvSpPr>
        <p:spPr>
          <a:xfrm>
            <a:off x="2295600" y="3555150"/>
            <a:ext cx="4552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CREDITS: This presentation template was created by </a:t>
            </a:r>
            <a:r>
              <a:rPr lang="en" sz="1200" b="1">
                <a:solidFill>
                  <a:schemeClr val="dk2"/>
                </a:solidFill>
                <a:uFill>
                  <a:noFill/>
                </a:uFill>
                <a:latin typeface="Source Sans Pro"/>
                <a:ea typeface="Source Sans Pro"/>
                <a:cs typeface="Source Sans Pro"/>
                <a:sym typeface="Source Sans Pro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, including icons by </a:t>
            </a:r>
            <a:r>
              <a:rPr lang="en" sz="1200" b="1">
                <a:solidFill>
                  <a:schemeClr val="dk2"/>
                </a:solidFill>
                <a:uFill>
                  <a:noFill/>
                </a:uFill>
                <a:latin typeface="Source Sans Pro"/>
                <a:ea typeface="Source Sans Pro"/>
                <a:cs typeface="Source Sans Pro"/>
                <a:sym typeface="Source Sans Pr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, and infographics &amp; images by </a:t>
            </a:r>
            <a:r>
              <a:rPr lang="en" sz="1200" b="1">
                <a:solidFill>
                  <a:schemeClr val="dk2"/>
                </a:solidFill>
                <a:uFill>
                  <a:noFill/>
                </a:uFill>
                <a:latin typeface="Source Sans Pro"/>
                <a:ea typeface="Source Sans Pro"/>
                <a:cs typeface="Source Sans Pro"/>
                <a:sym typeface="Source Sans Pr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200" b="1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51" name="Google Shape;351;p19"/>
          <p:cNvSpPr txBox="1">
            <a:spLocks noGrp="1"/>
          </p:cNvSpPr>
          <p:nvPr>
            <p:ph type="subTitle" idx="1"/>
          </p:nvPr>
        </p:nvSpPr>
        <p:spPr>
          <a:xfrm>
            <a:off x="3101850" y="2258238"/>
            <a:ext cx="2940300" cy="110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2" name="Google Shape;352;p19"/>
          <p:cNvSpPr/>
          <p:nvPr/>
        </p:nvSpPr>
        <p:spPr>
          <a:xfrm>
            <a:off x="-258882" y="0"/>
            <a:ext cx="516831" cy="516812"/>
          </a:xfrm>
          <a:custGeom>
            <a:avLst/>
            <a:gdLst/>
            <a:ahLst/>
            <a:cxnLst/>
            <a:rect l="l" t="t" r="r" b="b"/>
            <a:pathLst>
              <a:path w="28081" h="28080" extrusionOk="0">
                <a:moveTo>
                  <a:pt x="14040" y="0"/>
                </a:moveTo>
                <a:cubicBezTo>
                  <a:pt x="6278" y="0"/>
                  <a:pt x="1" y="6298"/>
                  <a:pt x="1" y="14040"/>
                </a:cubicBezTo>
                <a:cubicBezTo>
                  <a:pt x="1" y="21803"/>
                  <a:pt x="6278" y="28080"/>
                  <a:pt x="14040" y="28080"/>
                </a:cubicBezTo>
                <a:cubicBezTo>
                  <a:pt x="21803" y="28080"/>
                  <a:pt x="28080" y="21803"/>
                  <a:pt x="28080" y="14040"/>
                </a:cubicBezTo>
                <a:cubicBezTo>
                  <a:pt x="28080" y="6298"/>
                  <a:pt x="21803" y="0"/>
                  <a:pt x="14040" y="0"/>
                </a:cubicBezTo>
                <a:close/>
              </a:path>
            </a:pathLst>
          </a:custGeom>
          <a:solidFill>
            <a:srgbClr val="73A9C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p19"/>
          <p:cNvSpPr/>
          <p:nvPr/>
        </p:nvSpPr>
        <p:spPr>
          <a:xfrm>
            <a:off x="-179556" y="79326"/>
            <a:ext cx="358161" cy="358161"/>
          </a:xfrm>
          <a:custGeom>
            <a:avLst/>
            <a:gdLst/>
            <a:ahLst/>
            <a:cxnLst/>
            <a:rect l="l" t="t" r="r" b="b"/>
            <a:pathLst>
              <a:path w="19460" h="19460" extrusionOk="0">
                <a:moveTo>
                  <a:pt x="9730" y="1"/>
                </a:moveTo>
                <a:cubicBezTo>
                  <a:pt x="4353" y="1"/>
                  <a:pt x="1" y="4353"/>
                  <a:pt x="1" y="9730"/>
                </a:cubicBezTo>
                <a:cubicBezTo>
                  <a:pt x="1" y="15108"/>
                  <a:pt x="4353" y="19460"/>
                  <a:pt x="9730" y="19460"/>
                </a:cubicBezTo>
                <a:cubicBezTo>
                  <a:pt x="15108" y="19460"/>
                  <a:pt x="19460" y="15108"/>
                  <a:pt x="19460" y="9730"/>
                </a:cubicBezTo>
                <a:cubicBezTo>
                  <a:pt x="19460" y="4353"/>
                  <a:pt x="15108" y="1"/>
                  <a:pt x="9730" y="1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" name="Google Shape;354;p19"/>
          <p:cNvSpPr/>
          <p:nvPr/>
        </p:nvSpPr>
        <p:spPr>
          <a:xfrm>
            <a:off x="-258881" y="516800"/>
            <a:ext cx="516831" cy="516812"/>
          </a:xfrm>
          <a:custGeom>
            <a:avLst/>
            <a:gdLst/>
            <a:ahLst/>
            <a:cxnLst/>
            <a:rect l="l" t="t" r="r" b="b"/>
            <a:pathLst>
              <a:path w="28081" h="28080" extrusionOk="0">
                <a:moveTo>
                  <a:pt x="14040" y="0"/>
                </a:moveTo>
                <a:cubicBezTo>
                  <a:pt x="6278" y="0"/>
                  <a:pt x="1" y="6298"/>
                  <a:pt x="1" y="14040"/>
                </a:cubicBezTo>
                <a:cubicBezTo>
                  <a:pt x="1" y="21803"/>
                  <a:pt x="6278" y="28080"/>
                  <a:pt x="14040" y="28080"/>
                </a:cubicBezTo>
                <a:cubicBezTo>
                  <a:pt x="21803" y="28080"/>
                  <a:pt x="28080" y="21803"/>
                  <a:pt x="28080" y="14040"/>
                </a:cubicBezTo>
                <a:cubicBezTo>
                  <a:pt x="28080" y="6298"/>
                  <a:pt x="21803" y="0"/>
                  <a:pt x="14040" y="0"/>
                </a:cubicBezTo>
                <a:close/>
              </a:path>
            </a:pathLst>
          </a:custGeom>
          <a:solidFill>
            <a:srgbClr val="EBCC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" name="Google Shape;355;p19"/>
          <p:cNvSpPr/>
          <p:nvPr/>
        </p:nvSpPr>
        <p:spPr>
          <a:xfrm>
            <a:off x="-179555" y="596125"/>
            <a:ext cx="358161" cy="358161"/>
          </a:xfrm>
          <a:custGeom>
            <a:avLst/>
            <a:gdLst/>
            <a:ahLst/>
            <a:cxnLst/>
            <a:rect l="l" t="t" r="r" b="b"/>
            <a:pathLst>
              <a:path w="19460" h="19460" extrusionOk="0">
                <a:moveTo>
                  <a:pt x="9730" y="1"/>
                </a:moveTo>
                <a:cubicBezTo>
                  <a:pt x="4353" y="1"/>
                  <a:pt x="1" y="4353"/>
                  <a:pt x="1" y="9730"/>
                </a:cubicBezTo>
                <a:cubicBezTo>
                  <a:pt x="1" y="15108"/>
                  <a:pt x="4353" y="19460"/>
                  <a:pt x="9730" y="19460"/>
                </a:cubicBezTo>
                <a:cubicBezTo>
                  <a:pt x="15108" y="19460"/>
                  <a:pt x="19460" y="15108"/>
                  <a:pt x="19460" y="9730"/>
                </a:cubicBezTo>
                <a:cubicBezTo>
                  <a:pt x="19460" y="4353"/>
                  <a:pt x="15108" y="1"/>
                  <a:pt x="9730" y="1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p19"/>
          <p:cNvSpPr/>
          <p:nvPr/>
        </p:nvSpPr>
        <p:spPr>
          <a:xfrm>
            <a:off x="-258881" y="1033600"/>
            <a:ext cx="516831" cy="516812"/>
          </a:xfrm>
          <a:custGeom>
            <a:avLst/>
            <a:gdLst/>
            <a:ahLst/>
            <a:cxnLst/>
            <a:rect l="l" t="t" r="r" b="b"/>
            <a:pathLst>
              <a:path w="28081" h="28080" extrusionOk="0">
                <a:moveTo>
                  <a:pt x="14040" y="0"/>
                </a:moveTo>
                <a:cubicBezTo>
                  <a:pt x="6278" y="0"/>
                  <a:pt x="1" y="6298"/>
                  <a:pt x="1" y="14040"/>
                </a:cubicBezTo>
                <a:cubicBezTo>
                  <a:pt x="1" y="21803"/>
                  <a:pt x="6278" y="28080"/>
                  <a:pt x="14040" y="28080"/>
                </a:cubicBezTo>
                <a:cubicBezTo>
                  <a:pt x="21803" y="28080"/>
                  <a:pt x="28080" y="21803"/>
                  <a:pt x="28080" y="14040"/>
                </a:cubicBezTo>
                <a:cubicBezTo>
                  <a:pt x="28080" y="6298"/>
                  <a:pt x="21803" y="0"/>
                  <a:pt x="14040" y="0"/>
                </a:cubicBezTo>
                <a:close/>
              </a:path>
            </a:pathLst>
          </a:custGeom>
          <a:solidFill>
            <a:srgbClr val="75C7B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p19"/>
          <p:cNvSpPr/>
          <p:nvPr/>
        </p:nvSpPr>
        <p:spPr>
          <a:xfrm>
            <a:off x="-179555" y="1112925"/>
            <a:ext cx="358161" cy="358161"/>
          </a:xfrm>
          <a:custGeom>
            <a:avLst/>
            <a:gdLst/>
            <a:ahLst/>
            <a:cxnLst/>
            <a:rect l="l" t="t" r="r" b="b"/>
            <a:pathLst>
              <a:path w="19460" h="19460" extrusionOk="0">
                <a:moveTo>
                  <a:pt x="9730" y="1"/>
                </a:moveTo>
                <a:cubicBezTo>
                  <a:pt x="4353" y="1"/>
                  <a:pt x="1" y="4353"/>
                  <a:pt x="1" y="9730"/>
                </a:cubicBezTo>
                <a:cubicBezTo>
                  <a:pt x="1" y="15108"/>
                  <a:pt x="4353" y="19460"/>
                  <a:pt x="9730" y="19460"/>
                </a:cubicBezTo>
                <a:cubicBezTo>
                  <a:pt x="15108" y="19460"/>
                  <a:pt x="19460" y="15108"/>
                  <a:pt x="19460" y="9730"/>
                </a:cubicBezTo>
                <a:cubicBezTo>
                  <a:pt x="19460" y="4353"/>
                  <a:pt x="15108" y="1"/>
                  <a:pt x="9730" y="1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p19"/>
          <p:cNvSpPr/>
          <p:nvPr/>
        </p:nvSpPr>
        <p:spPr>
          <a:xfrm rot="5400000" flipH="1">
            <a:off x="8627160" y="4887619"/>
            <a:ext cx="516831" cy="516812"/>
          </a:xfrm>
          <a:custGeom>
            <a:avLst/>
            <a:gdLst/>
            <a:ahLst/>
            <a:cxnLst/>
            <a:rect l="l" t="t" r="r" b="b"/>
            <a:pathLst>
              <a:path w="28081" h="28080" extrusionOk="0">
                <a:moveTo>
                  <a:pt x="14040" y="0"/>
                </a:moveTo>
                <a:cubicBezTo>
                  <a:pt x="6278" y="0"/>
                  <a:pt x="1" y="6298"/>
                  <a:pt x="1" y="14040"/>
                </a:cubicBezTo>
                <a:cubicBezTo>
                  <a:pt x="1" y="21803"/>
                  <a:pt x="6278" y="28080"/>
                  <a:pt x="14040" y="28080"/>
                </a:cubicBezTo>
                <a:cubicBezTo>
                  <a:pt x="21803" y="28080"/>
                  <a:pt x="28080" y="21803"/>
                  <a:pt x="28080" y="14040"/>
                </a:cubicBezTo>
                <a:cubicBezTo>
                  <a:pt x="28080" y="6298"/>
                  <a:pt x="21803" y="0"/>
                  <a:pt x="14040" y="0"/>
                </a:cubicBezTo>
                <a:close/>
              </a:path>
            </a:pathLst>
          </a:custGeom>
          <a:solidFill>
            <a:srgbClr val="73A9C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p19"/>
          <p:cNvSpPr/>
          <p:nvPr/>
        </p:nvSpPr>
        <p:spPr>
          <a:xfrm rot="5400000" flipH="1">
            <a:off x="8706494" y="4966953"/>
            <a:ext cx="358161" cy="358161"/>
          </a:xfrm>
          <a:custGeom>
            <a:avLst/>
            <a:gdLst/>
            <a:ahLst/>
            <a:cxnLst/>
            <a:rect l="l" t="t" r="r" b="b"/>
            <a:pathLst>
              <a:path w="19460" h="19460" extrusionOk="0">
                <a:moveTo>
                  <a:pt x="9730" y="1"/>
                </a:moveTo>
                <a:cubicBezTo>
                  <a:pt x="4353" y="1"/>
                  <a:pt x="1" y="4353"/>
                  <a:pt x="1" y="9730"/>
                </a:cubicBezTo>
                <a:cubicBezTo>
                  <a:pt x="1" y="15108"/>
                  <a:pt x="4353" y="19460"/>
                  <a:pt x="9730" y="19460"/>
                </a:cubicBezTo>
                <a:cubicBezTo>
                  <a:pt x="15108" y="19460"/>
                  <a:pt x="19460" y="15108"/>
                  <a:pt x="19460" y="9730"/>
                </a:cubicBezTo>
                <a:cubicBezTo>
                  <a:pt x="19460" y="4353"/>
                  <a:pt x="15108" y="1"/>
                  <a:pt x="9730" y="1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19"/>
          <p:cNvSpPr/>
          <p:nvPr/>
        </p:nvSpPr>
        <p:spPr>
          <a:xfrm rot="5400000" flipH="1">
            <a:off x="8110360" y="4887617"/>
            <a:ext cx="516831" cy="516812"/>
          </a:xfrm>
          <a:custGeom>
            <a:avLst/>
            <a:gdLst/>
            <a:ahLst/>
            <a:cxnLst/>
            <a:rect l="l" t="t" r="r" b="b"/>
            <a:pathLst>
              <a:path w="28081" h="28080" extrusionOk="0">
                <a:moveTo>
                  <a:pt x="14040" y="0"/>
                </a:moveTo>
                <a:cubicBezTo>
                  <a:pt x="6278" y="0"/>
                  <a:pt x="1" y="6298"/>
                  <a:pt x="1" y="14040"/>
                </a:cubicBezTo>
                <a:cubicBezTo>
                  <a:pt x="1" y="21803"/>
                  <a:pt x="6278" y="28080"/>
                  <a:pt x="14040" y="28080"/>
                </a:cubicBezTo>
                <a:cubicBezTo>
                  <a:pt x="21803" y="28080"/>
                  <a:pt x="28080" y="21803"/>
                  <a:pt x="28080" y="14040"/>
                </a:cubicBezTo>
                <a:cubicBezTo>
                  <a:pt x="28080" y="6298"/>
                  <a:pt x="21803" y="0"/>
                  <a:pt x="14040" y="0"/>
                </a:cubicBezTo>
                <a:close/>
              </a:path>
            </a:pathLst>
          </a:custGeom>
          <a:solidFill>
            <a:srgbClr val="EBCC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p19"/>
          <p:cNvSpPr/>
          <p:nvPr/>
        </p:nvSpPr>
        <p:spPr>
          <a:xfrm rot="5400000" flipH="1">
            <a:off x="8189694" y="4966952"/>
            <a:ext cx="358161" cy="358161"/>
          </a:xfrm>
          <a:custGeom>
            <a:avLst/>
            <a:gdLst/>
            <a:ahLst/>
            <a:cxnLst/>
            <a:rect l="l" t="t" r="r" b="b"/>
            <a:pathLst>
              <a:path w="19460" h="19460" extrusionOk="0">
                <a:moveTo>
                  <a:pt x="9730" y="1"/>
                </a:moveTo>
                <a:cubicBezTo>
                  <a:pt x="4353" y="1"/>
                  <a:pt x="1" y="4353"/>
                  <a:pt x="1" y="9730"/>
                </a:cubicBezTo>
                <a:cubicBezTo>
                  <a:pt x="1" y="15108"/>
                  <a:pt x="4353" y="19460"/>
                  <a:pt x="9730" y="19460"/>
                </a:cubicBezTo>
                <a:cubicBezTo>
                  <a:pt x="15108" y="19460"/>
                  <a:pt x="19460" y="15108"/>
                  <a:pt x="19460" y="9730"/>
                </a:cubicBezTo>
                <a:cubicBezTo>
                  <a:pt x="19460" y="4353"/>
                  <a:pt x="15108" y="1"/>
                  <a:pt x="9730" y="1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p19"/>
          <p:cNvSpPr/>
          <p:nvPr/>
        </p:nvSpPr>
        <p:spPr>
          <a:xfrm rot="5400000" flipH="1">
            <a:off x="7593560" y="4887617"/>
            <a:ext cx="516831" cy="516812"/>
          </a:xfrm>
          <a:custGeom>
            <a:avLst/>
            <a:gdLst/>
            <a:ahLst/>
            <a:cxnLst/>
            <a:rect l="l" t="t" r="r" b="b"/>
            <a:pathLst>
              <a:path w="28081" h="28080" extrusionOk="0">
                <a:moveTo>
                  <a:pt x="14040" y="0"/>
                </a:moveTo>
                <a:cubicBezTo>
                  <a:pt x="6278" y="0"/>
                  <a:pt x="1" y="6298"/>
                  <a:pt x="1" y="14040"/>
                </a:cubicBezTo>
                <a:cubicBezTo>
                  <a:pt x="1" y="21803"/>
                  <a:pt x="6278" y="28080"/>
                  <a:pt x="14040" y="28080"/>
                </a:cubicBezTo>
                <a:cubicBezTo>
                  <a:pt x="21803" y="28080"/>
                  <a:pt x="28080" y="21803"/>
                  <a:pt x="28080" y="14040"/>
                </a:cubicBezTo>
                <a:cubicBezTo>
                  <a:pt x="28080" y="6298"/>
                  <a:pt x="21803" y="0"/>
                  <a:pt x="14040" y="0"/>
                </a:cubicBezTo>
                <a:close/>
              </a:path>
            </a:pathLst>
          </a:custGeom>
          <a:solidFill>
            <a:srgbClr val="75C7B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p19"/>
          <p:cNvSpPr/>
          <p:nvPr/>
        </p:nvSpPr>
        <p:spPr>
          <a:xfrm rot="5400000" flipH="1">
            <a:off x="7672895" y="4966952"/>
            <a:ext cx="358161" cy="358161"/>
          </a:xfrm>
          <a:custGeom>
            <a:avLst/>
            <a:gdLst/>
            <a:ahLst/>
            <a:cxnLst/>
            <a:rect l="l" t="t" r="r" b="b"/>
            <a:pathLst>
              <a:path w="19460" h="19460" extrusionOk="0">
                <a:moveTo>
                  <a:pt x="9730" y="1"/>
                </a:moveTo>
                <a:cubicBezTo>
                  <a:pt x="4353" y="1"/>
                  <a:pt x="1" y="4353"/>
                  <a:pt x="1" y="9730"/>
                </a:cubicBezTo>
                <a:cubicBezTo>
                  <a:pt x="1" y="15108"/>
                  <a:pt x="4353" y="19460"/>
                  <a:pt x="9730" y="19460"/>
                </a:cubicBezTo>
                <a:cubicBezTo>
                  <a:pt x="15108" y="19460"/>
                  <a:pt x="19460" y="15108"/>
                  <a:pt x="19460" y="9730"/>
                </a:cubicBezTo>
                <a:cubicBezTo>
                  <a:pt x="19460" y="4353"/>
                  <a:pt x="15108" y="1"/>
                  <a:pt x="9730" y="1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p19"/>
          <p:cNvSpPr/>
          <p:nvPr/>
        </p:nvSpPr>
        <p:spPr>
          <a:xfrm rot="5400000">
            <a:off x="515620" y="4887615"/>
            <a:ext cx="516831" cy="516812"/>
          </a:xfrm>
          <a:custGeom>
            <a:avLst/>
            <a:gdLst/>
            <a:ahLst/>
            <a:cxnLst/>
            <a:rect l="l" t="t" r="r" b="b"/>
            <a:pathLst>
              <a:path w="28081" h="28080" extrusionOk="0">
                <a:moveTo>
                  <a:pt x="14040" y="0"/>
                </a:moveTo>
                <a:cubicBezTo>
                  <a:pt x="6278" y="0"/>
                  <a:pt x="1" y="6298"/>
                  <a:pt x="1" y="14040"/>
                </a:cubicBezTo>
                <a:cubicBezTo>
                  <a:pt x="1" y="21803"/>
                  <a:pt x="6278" y="28080"/>
                  <a:pt x="14040" y="28080"/>
                </a:cubicBezTo>
                <a:cubicBezTo>
                  <a:pt x="21803" y="28080"/>
                  <a:pt x="28080" y="21803"/>
                  <a:pt x="28080" y="14040"/>
                </a:cubicBezTo>
                <a:cubicBezTo>
                  <a:pt x="28080" y="6298"/>
                  <a:pt x="21803" y="0"/>
                  <a:pt x="14040" y="0"/>
                </a:cubicBezTo>
                <a:close/>
              </a:path>
            </a:pathLst>
          </a:custGeom>
          <a:solidFill>
            <a:srgbClr val="73A9C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p19"/>
          <p:cNvSpPr/>
          <p:nvPr/>
        </p:nvSpPr>
        <p:spPr>
          <a:xfrm rot="5400000">
            <a:off x="594955" y="4966932"/>
            <a:ext cx="358161" cy="358161"/>
          </a:xfrm>
          <a:custGeom>
            <a:avLst/>
            <a:gdLst/>
            <a:ahLst/>
            <a:cxnLst/>
            <a:rect l="l" t="t" r="r" b="b"/>
            <a:pathLst>
              <a:path w="19460" h="19460" extrusionOk="0">
                <a:moveTo>
                  <a:pt x="9730" y="1"/>
                </a:moveTo>
                <a:cubicBezTo>
                  <a:pt x="4353" y="1"/>
                  <a:pt x="1" y="4353"/>
                  <a:pt x="1" y="9730"/>
                </a:cubicBezTo>
                <a:cubicBezTo>
                  <a:pt x="1" y="15108"/>
                  <a:pt x="4353" y="19460"/>
                  <a:pt x="9730" y="19460"/>
                </a:cubicBezTo>
                <a:cubicBezTo>
                  <a:pt x="15108" y="19460"/>
                  <a:pt x="19460" y="15108"/>
                  <a:pt x="19460" y="9730"/>
                </a:cubicBezTo>
                <a:cubicBezTo>
                  <a:pt x="19460" y="4353"/>
                  <a:pt x="15108" y="1"/>
                  <a:pt x="9730" y="1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p19"/>
          <p:cNvSpPr/>
          <p:nvPr/>
        </p:nvSpPr>
        <p:spPr>
          <a:xfrm rot="5400000">
            <a:off x="-1180" y="4887617"/>
            <a:ext cx="516831" cy="516812"/>
          </a:xfrm>
          <a:custGeom>
            <a:avLst/>
            <a:gdLst/>
            <a:ahLst/>
            <a:cxnLst/>
            <a:rect l="l" t="t" r="r" b="b"/>
            <a:pathLst>
              <a:path w="28081" h="28080" extrusionOk="0">
                <a:moveTo>
                  <a:pt x="14040" y="0"/>
                </a:moveTo>
                <a:cubicBezTo>
                  <a:pt x="6278" y="0"/>
                  <a:pt x="1" y="6298"/>
                  <a:pt x="1" y="14040"/>
                </a:cubicBezTo>
                <a:cubicBezTo>
                  <a:pt x="1" y="21803"/>
                  <a:pt x="6278" y="28080"/>
                  <a:pt x="14040" y="28080"/>
                </a:cubicBezTo>
                <a:cubicBezTo>
                  <a:pt x="21803" y="28080"/>
                  <a:pt x="28080" y="21803"/>
                  <a:pt x="28080" y="14040"/>
                </a:cubicBezTo>
                <a:cubicBezTo>
                  <a:pt x="28080" y="6298"/>
                  <a:pt x="21803" y="0"/>
                  <a:pt x="14040" y="0"/>
                </a:cubicBezTo>
                <a:close/>
              </a:path>
            </a:pathLst>
          </a:custGeom>
          <a:solidFill>
            <a:srgbClr val="75C7B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p19"/>
          <p:cNvSpPr/>
          <p:nvPr/>
        </p:nvSpPr>
        <p:spPr>
          <a:xfrm rot="5400000">
            <a:off x="78155" y="4966933"/>
            <a:ext cx="358161" cy="358161"/>
          </a:xfrm>
          <a:custGeom>
            <a:avLst/>
            <a:gdLst/>
            <a:ahLst/>
            <a:cxnLst/>
            <a:rect l="l" t="t" r="r" b="b"/>
            <a:pathLst>
              <a:path w="19460" h="19460" extrusionOk="0">
                <a:moveTo>
                  <a:pt x="9730" y="1"/>
                </a:moveTo>
                <a:cubicBezTo>
                  <a:pt x="4353" y="1"/>
                  <a:pt x="1" y="4353"/>
                  <a:pt x="1" y="9730"/>
                </a:cubicBezTo>
                <a:cubicBezTo>
                  <a:pt x="1" y="15108"/>
                  <a:pt x="4353" y="19460"/>
                  <a:pt x="9730" y="19460"/>
                </a:cubicBezTo>
                <a:cubicBezTo>
                  <a:pt x="15108" y="19460"/>
                  <a:pt x="19460" y="15108"/>
                  <a:pt x="19460" y="9730"/>
                </a:cubicBezTo>
                <a:cubicBezTo>
                  <a:pt x="19460" y="4353"/>
                  <a:pt x="15108" y="1"/>
                  <a:pt x="9730" y="1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19"/>
          <p:cNvSpPr/>
          <p:nvPr/>
        </p:nvSpPr>
        <p:spPr>
          <a:xfrm rot="5400000">
            <a:off x="8627160" y="-258944"/>
            <a:ext cx="516831" cy="516812"/>
          </a:xfrm>
          <a:custGeom>
            <a:avLst/>
            <a:gdLst/>
            <a:ahLst/>
            <a:cxnLst/>
            <a:rect l="l" t="t" r="r" b="b"/>
            <a:pathLst>
              <a:path w="28081" h="28080" extrusionOk="0">
                <a:moveTo>
                  <a:pt x="14040" y="0"/>
                </a:moveTo>
                <a:cubicBezTo>
                  <a:pt x="6278" y="0"/>
                  <a:pt x="1" y="6298"/>
                  <a:pt x="1" y="14040"/>
                </a:cubicBezTo>
                <a:cubicBezTo>
                  <a:pt x="1" y="21803"/>
                  <a:pt x="6278" y="28080"/>
                  <a:pt x="14040" y="28080"/>
                </a:cubicBezTo>
                <a:cubicBezTo>
                  <a:pt x="21803" y="28080"/>
                  <a:pt x="28080" y="21803"/>
                  <a:pt x="28080" y="14040"/>
                </a:cubicBezTo>
                <a:cubicBezTo>
                  <a:pt x="28080" y="6298"/>
                  <a:pt x="21803" y="0"/>
                  <a:pt x="14040" y="0"/>
                </a:cubicBezTo>
                <a:close/>
              </a:path>
            </a:pathLst>
          </a:custGeom>
          <a:solidFill>
            <a:srgbClr val="73A9C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p19"/>
          <p:cNvSpPr/>
          <p:nvPr/>
        </p:nvSpPr>
        <p:spPr>
          <a:xfrm rot="5400000">
            <a:off x="8706494" y="-179627"/>
            <a:ext cx="358161" cy="358161"/>
          </a:xfrm>
          <a:custGeom>
            <a:avLst/>
            <a:gdLst/>
            <a:ahLst/>
            <a:cxnLst/>
            <a:rect l="l" t="t" r="r" b="b"/>
            <a:pathLst>
              <a:path w="19460" h="19460" extrusionOk="0">
                <a:moveTo>
                  <a:pt x="9730" y="1"/>
                </a:moveTo>
                <a:cubicBezTo>
                  <a:pt x="4353" y="1"/>
                  <a:pt x="1" y="4353"/>
                  <a:pt x="1" y="9730"/>
                </a:cubicBezTo>
                <a:cubicBezTo>
                  <a:pt x="1" y="15108"/>
                  <a:pt x="4353" y="19460"/>
                  <a:pt x="9730" y="19460"/>
                </a:cubicBezTo>
                <a:cubicBezTo>
                  <a:pt x="15108" y="19460"/>
                  <a:pt x="19460" y="15108"/>
                  <a:pt x="19460" y="9730"/>
                </a:cubicBezTo>
                <a:cubicBezTo>
                  <a:pt x="19460" y="4353"/>
                  <a:pt x="15108" y="1"/>
                  <a:pt x="9730" y="1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" name="Google Shape;370;p19"/>
          <p:cNvSpPr/>
          <p:nvPr/>
        </p:nvSpPr>
        <p:spPr>
          <a:xfrm rot="5400000">
            <a:off x="8110360" y="-258942"/>
            <a:ext cx="516831" cy="516812"/>
          </a:xfrm>
          <a:custGeom>
            <a:avLst/>
            <a:gdLst/>
            <a:ahLst/>
            <a:cxnLst/>
            <a:rect l="l" t="t" r="r" b="b"/>
            <a:pathLst>
              <a:path w="28081" h="28080" extrusionOk="0">
                <a:moveTo>
                  <a:pt x="14040" y="0"/>
                </a:moveTo>
                <a:cubicBezTo>
                  <a:pt x="6278" y="0"/>
                  <a:pt x="1" y="6298"/>
                  <a:pt x="1" y="14040"/>
                </a:cubicBezTo>
                <a:cubicBezTo>
                  <a:pt x="1" y="21803"/>
                  <a:pt x="6278" y="28080"/>
                  <a:pt x="14040" y="28080"/>
                </a:cubicBezTo>
                <a:cubicBezTo>
                  <a:pt x="21803" y="28080"/>
                  <a:pt x="28080" y="21803"/>
                  <a:pt x="28080" y="14040"/>
                </a:cubicBezTo>
                <a:cubicBezTo>
                  <a:pt x="28080" y="6298"/>
                  <a:pt x="21803" y="0"/>
                  <a:pt x="14040" y="0"/>
                </a:cubicBezTo>
                <a:close/>
              </a:path>
            </a:pathLst>
          </a:custGeom>
          <a:solidFill>
            <a:srgbClr val="75C7B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" name="Google Shape;371;p19"/>
          <p:cNvSpPr/>
          <p:nvPr/>
        </p:nvSpPr>
        <p:spPr>
          <a:xfrm rot="5400000">
            <a:off x="8189695" y="-179626"/>
            <a:ext cx="358161" cy="358161"/>
          </a:xfrm>
          <a:custGeom>
            <a:avLst/>
            <a:gdLst/>
            <a:ahLst/>
            <a:cxnLst/>
            <a:rect l="l" t="t" r="r" b="b"/>
            <a:pathLst>
              <a:path w="19460" h="19460" extrusionOk="0">
                <a:moveTo>
                  <a:pt x="9730" y="1"/>
                </a:moveTo>
                <a:cubicBezTo>
                  <a:pt x="4353" y="1"/>
                  <a:pt x="1" y="4353"/>
                  <a:pt x="1" y="9730"/>
                </a:cubicBezTo>
                <a:cubicBezTo>
                  <a:pt x="1" y="15108"/>
                  <a:pt x="4353" y="19460"/>
                  <a:pt x="9730" y="19460"/>
                </a:cubicBezTo>
                <a:cubicBezTo>
                  <a:pt x="15108" y="19460"/>
                  <a:pt x="19460" y="15108"/>
                  <a:pt x="19460" y="9730"/>
                </a:cubicBezTo>
                <a:cubicBezTo>
                  <a:pt x="19460" y="4353"/>
                  <a:pt x="15108" y="1"/>
                  <a:pt x="9730" y="1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22"/>
          <p:cNvSpPr/>
          <p:nvPr/>
        </p:nvSpPr>
        <p:spPr>
          <a:xfrm rot="10800000" flipH="1">
            <a:off x="-258882" y="4628675"/>
            <a:ext cx="516831" cy="516812"/>
          </a:xfrm>
          <a:custGeom>
            <a:avLst/>
            <a:gdLst/>
            <a:ahLst/>
            <a:cxnLst/>
            <a:rect l="l" t="t" r="r" b="b"/>
            <a:pathLst>
              <a:path w="28081" h="28080" extrusionOk="0">
                <a:moveTo>
                  <a:pt x="14040" y="0"/>
                </a:moveTo>
                <a:cubicBezTo>
                  <a:pt x="6278" y="0"/>
                  <a:pt x="1" y="6298"/>
                  <a:pt x="1" y="14040"/>
                </a:cubicBezTo>
                <a:cubicBezTo>
                  <a:pt x="1" y="21803"/>
                  <a:pt x="6278" y="28080"/>
                  <a:pt x="14040" y="28080"/>
                </a:cubicBezTo>
                <a:cubicBezTo>
                  <a:pt x="21803" y="28080"/>
                  <a:pt x="28080" y="21803"/>
                  <a:pt x="28080" y="14040"/>
                </a:cubicBezTo>
                <a:cubicBezTo>
                  <a:pt x="28080" y="6298"/>
                  <a:pt x="21803" y="0"/>
                  <a:pt x="14040" y="0"/>
                </a:cubicBezTo>
                <a:close/>
              </a:path>
            </a:pathLst>
          </a:custGeom>
          <a:solidFill>
            <a:srgbClr val="73A9C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" name="Google Shape;398;p22"/>
          <p:cNvSpPr/>
          <p:nvPr/>
        </p:nvSpPr>
        <p:spPr>
          <a:xfrm rot="10800000" flipH="1">
            <a:off x="-179556" y="4708000"/>
            <a:ext cx="358161" cy="358161"/>
          </a:xfrm>
          <a:custGeom>
            <a:avLst/>
            <a:gdLst/>
            <a:ahLst/>
            <a:cxnLst/>
            <a:rect l="l" t="t" r="r" b="b"/>
            <a:pathLst>
              <a:path w="19460" h="19460" extrusionOk="0">
                <a:moveTo>
                  <a:pt x="9730" y="1"/>
                </a:moveTo>
                <a:cubicBezTo>
                  <a:pt x="4353" y="1"/>
                  <a:pt x="1" y="4353"/>
                  <a:pt x="1" y="9730"/>
                </a:cubicBezTo>
                <a:cubicBezTo>
                  <a:pt x="1" y="15108"/>
                  <a:pt x="4353" y="19460"/>
                  <a:pt x="9730" y="19460"/>
                </a:cubicBezTo>
                <a:cubicBezTo>
                  <a:pt x="15108" y="19460"/>
                  <a:pt x="19460" y="15108"/>
                  <a:pt x="19460" y="9730"/>
                </a:cubicBezTo>
                <a:cubicBezTo>
                  <a:pt x="19460" y="4353"/>
                  <a:pt x="15108" y="1"/>
                  <a:pt x="9730" y="1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" name="Google Shape;399;p22"/>
          <p:cNvSpPr/>
          <p:nvPr/>
        </p:nvSpPr>
        <p:spPr>
          <a:xfrm rot="10800000" flipH="1">
            <a:off x="-258881" y="4111875"/>
            <a:ext cx="516831" cy="516812"/>
          </a:xfrm>
          <a:custGeom>
            <a:avLst/>
            <a:gdLst/>
            <a:ahLst/>
            <a:cxnLst/>
            <a:rect l="l" t="t" r="r" b="b"/>
            <a:pathLst>
              <a:path w="28081" h="28080" extrusionOk="0">
                <a:moveTo>
                  <a:pt x="14040" y="0"/>
                </a:moveTo>
                <a:cubicBezTo>
                  <a:pt x="6278" y="0"/>
                  <a:pt x="1" y="6298"/>
                  <a:pt x="1" y="14040"/>
                </a:cubicBezTo>
                <a:cubicBezTo>
                  <a:pt x="1" y="21803"/>
                  <a:pt x="6278" y="28080"/>
                  <a:pt x="14040" y="28080"/>
                </a:cubicBezTo>
                <a:cubicBezTo>
                  <a:pt x="21803" y="28080"/>
                  <a:pt x="28080" y="21803"/>
                  <a:pt x="28080" y="14040"/>
                </a:cubicBezTo>
                <a:cubicBezTo>
                  <a:pt x="28080" y="6298"/>
                  <a:pt x="21803" y="0"/>
                  <a:pt x="14040" y="0"/>
                </a:cubicBezTo>
                <a:close/>
              </a:path>
            </a:pathLst>
          </a:custGeom>
          <a:solidFill>
            <a:srgbClr val="EBCC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22"/>
          <p:cNvSpPr/>
          <p:nvPr/>
        </p:nvSpPr>
        <p:spPr>
          <a:xfrm rot="10800000" flipH="1">
            <a:off x="-179555" y="4191201"/>
            <a:ext cx="358161" cy="358161"/>
          </a:xfrm>
          <a:custGeom>
            <a:avLst/>
            <a:gdLst/>
            <a:ahLst/>
            <a:cxnLst/>
            <a:rect l="l" t="t" r="r" b="b"/>
            <a:pathLst>
              <a:path w="19460" h="19460" extrusionOk="0">
                <a:moveTo>
                  <a:pt x="9730" y="1"/>
                </a:moveTo>
                <a:cubicBezTo>
                  <a:pt x="4353" y="1"/>
                  <a:pt x="1" y="4353"/>
                  <a:pt x="1" y="9730"/>
                </a:cubicBezTo>
                <a:cubicBezTo>
                  <a:pt x="1" y="15108"/>
                  <a:pt x="4353" y="19460"/>
                  <a:pt x="9730" y="19460"/>
                </a:cubicBezTo>
                <a:cubicBezTo>
                  <a:pt x="15108" y="19460"/>
                  <a:pt x="19460" y="15108"/>
                  <a:pt x="19460" y="9730"/>
                </a:cubicBezTo>
                <a:cubicBezTo>
                  <a:pt x="19460" y="4353"/>
                  <a:pt x="15108" y="1"/>
                  <a:pt x="9730" y="1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" name="Google Shape;401;p22"/>
          <p:cNvSpPr/>
          <p:nvPr/>
        </p:nvSpPr>
        <p:spPr>
          <a:xfrm rot="10800000" flipH="1">
            <a:off x="-258881" y="3595075"/>
            <a:ext cx="516831" cy="516812"/>
          </a:xfrm>
          <a:custGeom>
            <a:avLst/>
            <a:gdLst/>
            <a:ahLst/>
            <a:cxnLst/>
            <a:rect l="l" t="t" r="r" b="b"/>
            <a:pathLst>
              <a:path w="28081" h="28080" extrusionOk="0">
                <a:moveTo>
                  <a:pt x="14040" y="0"/>
                </a:moveTo>
                <a:cubicBezTo>
                  <a:pt x="6278" y="0"/>
                  <a:pt x="1" y="6298"/>
                  <a:pt x="1" y="14040"/>
                </a:cubicBezTo>
                <a:cubicBezTo>
                  <a:pt x="1" y="21803"/>
                  <a:pt x="6278" y="28080"/>
                  <a:pt x="14040" y="28080"/>
                </a:cubicBezTo>
                <a:cubicBezTo>
                  <a:pt x="21803" y="28080"/>
                  <a:pt x="28080" y="21803"/>
                  <a:pt x="28080" y="14040"/>
                </a:cubicBezTo>
                <a:cubicBezTo>
                  <a:pt x="28080" y="6298"/>
                  <a:pt x="21803" y="0"/>
                  <a:pt x="14040" y="0"/>
                </a:cubicBezTo>
                <a:close/>
              </a:path>
            </a:pathLst>
          </a:custGeom>
          <a:solidFill>
            <a:srgbClr val="75C7B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" name="Google Shape;402;p22"/>
          <p:cNvSpPr/>
          <p:nvPr/>
        </p:nvSpPr>
        <p:spPr>
          <a:xfrm rot="10800000" flipH="1">
            <a:off x="-179555" y="3674401"/>
            <a:ext cx="358161" cy="358161"/>
          </a:xfrm>
          <a:custGeom>
            <a:avLst/>
            <a:gdLst/>
            <a:ahLst/>
            <a:cxnLst/>
            <a:rect l="l" t="t" r="r" b="b"/>
            <a:pathLst>
              <a:path w="19460" h="19460" extrusionOk="0">
                <a:moveTo>
                  <a:pt x="9730" y="1"/>
                </a:moveTo>
                <a:cubicBezTo>
                  <a:pt x="4353" y="1"/>
                  <a:pt x="1" y="4353"/>
                  <a:pt x="1" y="9730"/>
                </a:cubicBezTo>
                <a:cubicBezTo>
                  <a:pt x="1" y="15108"/>
                  <a:pt x="4353" y="19460"/>
                  <a:pt x="9730" y="19460"/>
                </a:cubicBezTo>
                <a:cubicBezTo>
                  <a:pt x="15108" y="19460"/>
                  <a:pt x="19460" y="15108"/>
                  <a:pt x="19460" y="9730"/>
                </a:cubicBezTo>
                <a:cubicBezTo>
                  <a:pt x="19460" y="4353"/>
                  <a:pt x="15108" y="1"/>
                  <a:pt x="9730" y="1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" name="Google Shape;403;p22"/>
          <p:cNvSpPr/>
          <p:nvPr/>
        </p:nvSpPr>
        <p:spPr>
          <a:xfrm rot="5400000">
            <a:off x="8627160" y="-258944"/>
            <a:ext cx="516831" cy="516812"/>
          </a:xfrm>
          <a:custGeom>
            <a:avLst/>
            <a:gdLst/>
            <a:ahLst/>
            <a:cxnLst/>
            <a:rect l="l" t="t" r="r" b="b"/>
            <a:pathLst>
              <a:path w="28081" h="28080" extrusionOk="0">
                <a:moveTo>
                  <a:pt x="14040" y="0"/>
                </a:moveTo>
                <a:cubicBezTo>
                  <a:pt x="6278" y="0"/>
                  <a:pt x="1" y="6298"/>
                  <a:pt x="1" y="14040"/>
                </a:cubicBezTo>
                <a:cubicBezTo>
                  <a:pt x="1" y="21803"/>
                  <a:pt x="6278" y="28080"/>
                  <a:pt x="14040" y="28080"/>
                </a:cubicBezTo>
                <a:cubicBezTo>
                  <a:pt x="21803" y="28080"/>
                  <a:pt x="28080" y="21803"/>
                  <a:pt x="28080" y="14040"/>
                </a:cubicBezTo>
                <a:cubicBezTo>
                  <a:pt x="28080" y="6298"/>
                  <a:pt x="21803" y="0"/>
                  <a:pt x="14040" y="0"/>
                </a:cubicBezTo>
                <a:close/>
              </a:path>
            </a:pathLst>
          </a:custGeom>
          <a:solidFill>
            <a:srgbClr val="73A9C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" name="Google Shape;404;p22"/>
          <p:cNvSpPr/>
          <p:nvPr/>
        </p:nvSpPr>
        <p:spPr>
          <a:xfrm rot="5400000">
            <a:off x="8706494" y="-179627"/>
            <a:ext cx="358161" cy="358161"/>
          </a:xfrm>
          <a:custGeom>
            <a:avLst/>
            <a:gdLst/>
            <a:ahLst/>
            <a:cxnLst/>
            <a:rect l="l" t="t" r="r" b="b"/>
            <a:pathLst>
              <a:path w="19460" h="19460" extrusionOk="0">
                <a:moveTo>
                  <a:pt x="9730" y="1"/>
                </a:moveTo>
                <a:cubicBezTo>
                  <a:pt x="4353" y="1"/>
                  <a:pt x="1" y="4353"/>
                  <a:pt x="1" y="9730"/>
                </a:cubicBezTo>
                <a:cubicBezTo>
                  <a:pt x="1" y="15108"/>
                  <a:pt x="4353" y="19460"/>
                  <a:pt x="9730" y="19460"/>
                </a:cubicBezTo>
                <a:cubicBezTo>
                  <a:pt x="15108" y="19460"/>
                  <a:pt x="19460" y="15108"/>
                  <a:pt x="19460" y="9730"/>
                </a:cubicBezTo>
                <a:cubicBezTo>
                  <a:pt x="19460" y="4353"/>
                  <a:pt x="15108" y="1"/>
                  <a:pt x="9730" y="1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" name="Google Shape;405;p22"/>
          <p:cNvSpPr/>
          <p:nvPr/>
        </p:nvSpPr>
        <p:spPr>
          <a:xfrm rot="5400000">
            <a:off x="8110360" y="-258942"/>
            <a:ext cx="516831" cy="516812"/>
          </a:xfrm>
          <a:custGeom>
            <a:avLst/>
            <a:gdLst/>
            <a:ahLst/>
            <a:cxnLst/>
            <a:rect l="l" t="t" r="r" b="b"/>
            <a:pathLst>
              <a:path w="28081" h="28080" extrusionOk="0">
                <a:moveTo>
                  <a:pt x="14040" y="0"/>
                </a:moveTo>
                <a:cubicBezTo>
                  <a:pt x="6278" y="0"/>
                  <a:pt x="1" y="6298"/>
                  <a:pt x="1" y="14040"/>
                </a:cubicBezTo>
                <a:cubicBezTo>
                  <a:pt x="1" y="21803"/>
                  <a:pt x="6278" y="28080"/>
                  <a:pt x="14040" y="28080"/>
                </a:cubicBezTo>
                <a:cubicBezTo>
                  <a:pt x="21803" y="28080"/>
                  <a:pt x="28080" y="21803"/>
                  <a:pt x="28080" y="14040"/>
                </a:cubicBezTo>
                <a:cubicBezTo>
                  <a:pt x="28080" y="6298"/>
                  <a:pt x="21803" y="0"/>
                  <a:pt x="14040" y="0"/>
                </a:cubicBezTo>
                <a:close/>
              </a:path>
            </a:pathLst>
          </a:custGeom>
          <a:solidFill>
            <a:srgbClr val="EBCC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" name="Google Shape;406;p22"/>
          <p:cNvSpPr/>
          <p:nvPr/>
        </p:nvSpPr>
        <p:spPr>
          <a:xfrm rot="5400000">
            <a:off x="8189694" y="-179626"/>
            <a:ext cx="358161" cy="358161"/>
          </a:xfrm>
          <a:custGeom>
            <a:avLst/>
            <a:gdLst/>
            <a:ahLst/>
            <a:cxnLst/>
            <a:rect l="l" t="t" r="r" b="b"/>
            <a:pathLst>
              <a:path w="19460" h="19460" extrusionOk="0">
                <a:moveTo>
                  <a:pt x="9730" y="1"/>
                </a:moveTo>
                <a:cubicBezTo>
                  <a:pt x="4353" y="1"/>
                  <a:pt x="1" y="4353"/>
                  <a:pt x="1" y="9730"/>
                </a:cubicBezTo>
                <a:cubicBezTo>
                  <a:pt x="1" y="15108"/>
                  <a:pt x="4353" y="19460"/>
                  <a:pt x="9730" y="19460"/>
                </a:cubicBezTo>
                <a:cubicBezTo>
                  <a:pt x="15108" y="19460"/>
                  <a:pt x="19460" y="15108"/>
                  <a:pt x="19460" y="9730"/>
                </a:cubicBezTo>
                <a:cubicBezTo>
                  <a:pt x="19460" y="4353"/>
                  <a:pt x="15108" y="1"/>
                  <a:pt x="9730" y="1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07;p22"/>
          <p:cNvSpPr/>
          <p:nvPr/>
        </p:nvSpPr>
        <p:spPr>
          <a:xfrm rot="5400000">
            <a:off x="7593560" y="-258942"/>
            <a:ext cx="516831" cy="516812"/>
          </a:xfrm>
          <a:custGeom>
            <a:avLst/>
            <a:gdLst/>
            <a:ahLst/>
            <a:cxnLst/>
            <a:rect l="l" t="t" r="r" b="b"/>
            <a:pathLst>
              <a:path w="28081" h="28080" extrusionOk="0">
                <a:moveTo>
                  <a:pt x="14040" y="0"/>
                </a:moveTo>
                <a:cubicBezTo>
                  <a:pt x="6278" y="0"/>
                  <a:pt x="1" y="6298"/>
                  <a:pt x="1" y="14040"/>
                </a:cubicBezTo>
                <a:cubicBezTo>
                  <a:pt x="1" y="21803"/>
                  <a:pt x="6278" y="28080"/>
                  <a:pt x="14040" y="28080"/>
                </a:cubicBezTo>
                <a:cubicBezTo>
                  <a:pt x="21803" y="28080"/>
                  <a:pt x="28080" y="21803"/>
                  <a:pt x="28080" y="14040"/>
                </a:cubicBezTo>
                <a:cubicBezTo>
                  <a:pt x="28080" y="6298"/>
                  <a:pt x="21803" y="0"/>
                  <a:pt x="14040" y="0"/>
                </a:cubicBezTo>
                <a:close/>
              </a:path>
            </a:pathLst>
          </a:custGeom>
          <a:solidFill>
            <a:srgbClr val="75C7B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p22"/>
          <p:cNvSpPr/>
          <p:nvPr/>
        </p:nvSpPr>
        <p:spPr>
          <a:xfrm rot="5400000">
            <a:off x="7672895" y="-179626"/>
            <a:ext cx="358161" cy="358161"/>
          </a:xfrm>
          <a:custGeom>
            <a:avLst/>
            <a:gdLst/>
            <a:ahLst/>
            <a:cxnLst/>
            <a:rect l="l" t="t" r="r" b="b"/>
            <a:pathLst>
              <a:path w="19460" h="19460" extrusionOk="0">
                <a:moveTo>
                  <a:pt x="9730" y="1"/>
                </a:moveTo>
                <a:cubicBezTo>
                  <a:pt x="4353" y="1"/>
                  <a:pt x="1" y="4353"/>
                  <a:pt x="1" y="9730"/>
                </a:cubicBezTo>
                <a:cubicBezTo>
                  <a:pt x="1" y="15108"/>
                  <a:pt x="4353" y="19460"/>
                  <a:pt x="9730" y="19460"/>
                </a:cubicBezTo>
                <a:cubicBezTo>
                  <a:pt x="15108" y="19460"/>
                  <a:pt x="19460" y="15108"/>
                  <a:pt x="19460" y="9730"/>
                </a:cubicBezTo>
                <a:cubicBezTo>
                  <a:pt x="19460" y="4353"/>
                  <a:pt x="15108" y="1"/>
                  <a:pt x="9730" y="1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" name="Google Shape;409;p22"/>
          <p:cNvSpPr/>
          <p:nvPr/>
        </p:nvSpPr>
        <p:spPr>
          <a:xfrm rot="5400000" flipH="1">
            <a:off x="515620" y="-258940"/>
            <a:ext cx="516831" cy="516812"/>
          </a:xfrm>
          <a:custGeom>
            <a:avLst/>
            <a:gdLst/>
            <a:ahLst/>
            <a:cxnLst/>
            <a:rect l="l" t="t" r="r" b="b"/>
            <a:pathLst>
              <a:path w="28081" h="28080" extrusionOk="0">
                <a:moveTo>
                  <a:pt x="14040" y="0"/>
                </a:moveTo>
                <a:cubicBezTo>
                  <a:pt x="6278" y="0"/>
                  <a:pt x="1" y="6298"/>
                  <a:pt x="1" y="14040"/>
                </a:cubicBezTo>
                <a:cubicBezTo>
                  <a:pt x="1" y="21803"/>
                  <a:pt x="6278" y="28080"/>
                  <a:pt x="14040" y="28080"/>
                </a:cubicBezTo>
                <a:cubicBezTo>
                  <a:pt x="21803" y="28080"/>
                  <a:pt x="28080" y="21803"/>
                  <a:pt x="28080" y="14040"/>
                </a:cubicBezTo>
                <a:cubicBezTo>
                  <a:pt x="28080" y="6298"/>
                  <a:pt x="21803" y="0"/>
                  <a:pt x="14040" y="0"/>
                </a:cubicBezTo>
                <a:close/>
              </a:path>
            </a:pathLst>
          </a:custGeom>
          <a:solidFill>
            <a:srgbClr val="73A9C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" name="Google Shape;410;p22"/>
          <p:cNvSpPr/>
          <p:nvPr/>
        </p:nvSpPr>
        <p:spPr>
          <a:xfrm rot="5400000" flipH="1">
            <a:off x="594955" y="-179606"/>
            <a:ext cx="358161" cy="358161"/>
          </a:xfrm>
          <a:custGeom>
            <a:avLst/>
            <a:gdLst/>
            <a:ahLst/>
            <a:cxnLst/>
            <a:rect l="l" t="t" r="r" b="b"/>
            <a:pathLst>
              <a:path w="19460" h="19460" extrusionOk="0">
                <a:moveTo>
                  <a:pt x="9730" y="1"/>
                </a:moveTo>
                <a:cubicBezTo>
                  <a:pt x="4353" y="1"/>
                  <a:pt x="1" y="4353"/>
                  <a:pt x="1" y="9730"/>
                </a:cubicBezTo>
                <a:cubicBezTo>
                  <a:pt x="1" y="15108"/>
                  <a:pt x="4353" y="19460"/>
                  <a:pt x="9730" y="19460"/>
                </a:cubicBezTo>
                <a:cubicBezTo>
                  <a:pt x="15108" y="19460"/>
                  <a:pt x="19460" y="15108"/>
                  <a:pt x="19460" y="9730"/>
                </a:cubicBezTo>
                <a:cubicBezTo>
                  <a:pt x="19460" y="4353"/>
                  <a:pt x="15108" y="1"/>
                  <a:pt x="9730" y="1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1" name="Google Shape;411;p22"/>
          <p:cNvSpPr/>
          <p:nvPr/>
        </p:nvSpPr>
        <p:spPr>
          <a:xfrm rot="5400000" flipH="1">
            <a:off x="-1180" y="-258942"/>
            <a:ext cx="516831" cy="516812"/>
          </a:xfrm>
          <a:custGeom>
            <a:avLst/>
            <a:gdLst/>
            <a:ahLst/>
            <a:cxnLst/>
            <a:rect l="l" t="t" r="r" b="b"/>
            <a:pathLst>
              <a:path w="28081" h="28080" extrusionOk="0">
                <a:moveTo>
                  <a:pt x="14040" y="0"/>
                </a:moveTo>
                <a:cubicBezTo>
                  <a:pt x="6278" y="0"/>
                  <a:pt x="1" y="6298"/>
                  <a:pt x="1" y="14040"/>
                </a:cubicBezTo>
                <a:cubicBezTo>
                  <a:pt x="1" y="21803"/>
                  <a:pt x="6278" y="28080"/>
                  <a:pt x="14040" y="28080"/>
                </a:cubicBezTo>
                <a:cubicBezTo>
                  <a:pt x="21803" y="28080"/>
                  <a:pt x="28080" y="21803"/>
                  <a:pt x="28080" y="14040"/>
                </a:cubicBezTo>
                <a:cubicBezTo>
                  <a:pt x="28080" y="6298"/>
                  <a:pt x="21803" y="0"/>
                  <a:pt x="14040" y="0"/>
                </a:cubicBezTo>
                <a:close/>
              </a:path>
            </a:pathLst>
          </a:custGeom>
          <a:solidFill>
            <a:srgbClr val="75C7B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22"/>
          <p:cNvSpPr/>
          <p:nvPr/>
        </p:nvSpPr>
        <p:spPr>
          <a:xfrm rot="5400000" flipH="1">
            <a:off x="78155" y="-179607"/>
            <a:ext cx="358161" cy="358161"/>
          </a:xfrm>
          <a:custGeom>
            <a:avLst/>
            <a:gdLst/>
            <a:ahLst/>
            <a:cxnLst/>
            <a:rect l="l" t="t" r="r" b="b"/>
            <a:pathLst>
              <a:path w="19460" h="19460" extrusionOk="0">
                <a:moveTo>
                  <a:pt x="9730" y="1"/>
                </a:moveTo>
                <a:cubicBezTo>
                  <a:pt x="4353" y="1"/>
                  <a:pt x="1" y="4353"/>
                  <a:pt x="1" y="9730"/>
                </a:cubicBezTo>
                <a:cubicBezTo>
                  <a:pt x="1" y="15108"/>
                  <a:pt x="4353" y="19460"/>
                  <a:pt x="9730" y="19460"/>
                </a:cubicBezTo>
                <a:cubicBezTo>
                  <a:pt x="15108" y="19460"/>
                  <a:pt x="19460" y="15108"/>
                  <a:pt x="19460" y="9730"/>
                </a:cubicBezTo>
                <a:cubicBezTo>
                  <a:pt x="19460" y="4353"/>
                  <a:pt x="15108" y="1"/>
                  <a:pt x="9730" y="1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p22"/>
          <p:cNvSpPr/>
          <p:nvPr/>
        </p:nvSpPr>
        <p:spPr>
          <a:xfrm rot="5400000" flipH="1">
            <a:off x="8627160" y="4887619"/>
            <a:ext cx="516831" cy="516812"/>
          </a:xfrm>
          <a:custGeom>
            <a:avLst/>
            <a:gdLst/>
            <a:ahLst/>
            <a:cxnLst/>
            <a:rect l="l" t="t" r="r" b="b"/>
            <a:pathLst>
              <a:path w="28081" h="28080" extrusionOk="0">
                <a:moveTo>
                  <a:pt x="14040" y="0"/>
                </a:moveTo>
                <a:cubicBezTo>
                  <a:pt x="6278" y="0"/>
                  <a:pt x="1" y="6298"/>
                  <a:pt x="1" y="14040"/>
                </a:cubicBezTo>
                <a:cubicBezTo>
                  <a:pt x="1" y="21803"/>
                  <a:pt x="6278" y="28080"/>
                  <a:pt x="14040" y="28080"/>
                </a:cubicBezTo>
                <a:cubicBezTo>
                  <a:pt x="21803" y="28080"/>
                  <a:pt x="28080" y="21803"/>
                  <a:pt x="28080" y="14040"/>
                </a:cubicBezTo>
                <a:cubicBezTo>
                  <a:pt x="28080" y="6298"/>
                  <a:pt x="21803" y="0"/>
                  <a:pt x="14040" y="0"/>
                </a:cubicBezTo>
                <a:close/>
              </a:path>
            </a:pathLst>
          </a:custGeom>
          <a:solidFill>
            <a:srgbClr val="73A9C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p22"/>
          <p:cNvSpPr/>
          <p:nvPr/>
        </p:nvSpPr>
        <p:spPr>
          <a:xfrm rot="5400000" flipH="1">
            <a:off x="8706494" y="4966953"/>
            <a:ext cx="358161" cy="358161"/>
          </a:xfrm>
          <a:custGeom>
            <a:avLst/>
            <a:gdLst/>
            <a:ahLst/>
            <a:cxnLst/>
            <a:rect l="l" t="t" r="r" b="b"/>
            <a:pathLst>
              <a:path w="19460" h="19460" extrusionOk="0">
                <a:moveTo>
                  <a:pt x="9730" y="1"/>
                </a:moveTo>
                <a:cubicBezTo>
                  <a:pt x="4353" y="1"/>
                  <a:pt x="1" y="4353"/>
                  <a:pt x="1" y="9730"/>
                </a:cubicBezTo>
                <a:cubicBezTo>
                  <a:pt x="1" y="15108"/>
                  <a:pt x="4353" y="19460"/>
                  <a:pt x="9730" y="19460"/>
                </a:cubicBezTo>
                <a:cubicBezTo>
                  <a:pt x="15108" y="19460"/>
                  <a:pt x="19460" y="15108"/>
                  <a:pt x="19460" y="9730"/>
                </a:cubicBezTo>
                <a:cubicBezTo>
                  <a:pt x="19460" y="4353"/>
                  <a:pt x="15108" y="1"/>
                  <a:pt x="9730" y="1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22"/>
          <p:cNvSpPr/>
          <p:nvPr/>
        </p:nvSpPr>
        <p:spPr>
          <a:xfrm rot="5400000" flipH="1">
            <a:off x="8110360" y="4887617"/>
            <a:ext cx="516831" cy="516812"/>
          </a:xfrm>
          <a:custGeom>
            <a:avLst/>
            <a:gdLst/>
            <a:ahLst/>
            <a:cxnLst/>
            <a:rect l="l" t="t" r="r" b="b"/>
            <a:pathLst>
              <a:path w="28081" h="28080" extrusionOk="0">
                <a:moveTo>
                  <a:pt x="14040" y="0"/>
                </a:moveTo>
                <a:cubicBezTo>
                  <a:pt x="6278" y="0"/>
                  <a:pt x="1" y="6298"/>
                  <a:pt x="1" y="14040"/>
                </a:cubicBezTo>
                <a:cubicBezTo>
                  <a:pt x="1" y="21803"/>
                  <a:pt x="6278" y="28080"/>
                  <a:pt x="14040" y="28080"/>
                </a:cubicBezTo>
                <a:cubicBezTo>
                  <a:pt x="21803" y="28080"/>
                  <a:pt x="28080" y="21803"/>
                  <a:pt x="28080" y="14040"/>
                </a:cubicBezTo>
                <a:cubicBezTo>
                  <a:pt x="28080" y="6298"/>
                  <a:pt x="21803" y="0"/>
                  <a:pt x="14040" y="0"/>
                </a:cubicBezTo>
                <a:close/>
              </a:path>
            </a:pathLst>
          </a:custGeom>
          <a:solidFill>
            <a:srgbClr val="75C7B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22"/>
          <p:cNvSpPr/>
          <p:nvPr/>
        </p:nvSpPr>
        <p:spPr>
          <a:xfrm rot="5400000" flipH="1">
            <a:off x="8189695" y="4966952"/>
            <a:ext cx="358161" cy="358161"/>
          </a:xfrm>
          <a:custGeom>
            <a:avLst/>
            <a:gdLst/>
            <a:ahLst/>
            <a:cxnLst/>
            <a:rect l="l" t="t" r="r" b="b"/>
            <a:pathLst>
              <a:path w="19460" h="19460" extrusionOk="0">
                <a:moveTo>
                  <a:pt x="9730" y="1"/>
                </a:moveTo>
                <a:cubicBezTo>
                  <a:pt x="4353" y="1"/>
                  <a:pt x="1" y="4353"/>
                  <a:pt x="1" y="9730"/>
                </a:cubicBezTo>
                <a:cubicBezTo>
                  <a:pt x="1" y="15108"/>
                  <a:pt x="4353" y="19460"/>
                  <a:pt x="9730" y="19460"/>
                </a:cubicBezTo>
                <a:cubicBezTo>
                  <a:pt x="15108" y="19460"/>
                  <a:pt x="19460" y="15108"/>
                  <a:pt x="19460" y="9730"/>
                </a:cubicBezTo>
                <a:cubicBezTo>
                  <a:pt x="19460" y="4353"/>
                  <a:pt x="15108" y="1"/>
                  <a:pt x="9730" y="1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" name="Google Shape;417;p22"/>
          <p:cNvSpPr/>
          <p:nvPr/>
        </p:nvSpPr>
        <p:spPr>
          <a:xfrm rot="-5400000" flipH="1">
            <a:off x="7595405" y="4887640"/>
            <a:ext cx="516831" cy="516812"/>
          </a:xfrm>
          <a:custGeom>
            <a:avLst/>
            <a:gdLst/>
            <a:ahLst/>
            <a:cxnLst/>
            <a:rect l="l" t="t" r="r" b="b"/>
            <a:pathLst>
              <a:path w="28081" h="28080" extrusionOk="0">
                <a:moveTo>
                  <a:pt x="14040" y="0"/>
                </a:moveTo>
                <a:cubicBezTo>
                  <a:pt x="6278" y="0"/>
                  <a:pt x="1" y="6298"/>
                  <a:pt x="1" y="14040"/>
                </a:cubicBezTo>
                <a:cubicBezTo>
                  <a:pt x="1" y="21803"/>
                  <a:pt x="6278" y="28080"/>
                  <a:pt x="14040" y="28080"/>
                </a:cubicBezTo>
                <a:cubicBezTo>
                  <a:pt x="21803" y="28080"/>
                  <a:pt x="28080" y="21803"/>
                  <a:pt x="28080" y="14040"/>
                </a:cubicBezTo>
                <a:cubicBezTo>
                  <a:pt x="28080" y="6298"/>
                  <a:pt x="21803" y="0"/>
                  <a:pt x="1404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22"/>
          <p:cNvSpPr/>
          <p:nvPr/>
        </p:nvSpPr>
        <p:spPr>
          <a:xfrm rot="-5400000" flipH="1">
            <a:off x="7674739" y="4966957"/>
            <a:ext cx="358161" cy="358161"/>
          </a:xfrm>
          <a:custGeom>
            <a:avLst/>
            <a:gdLst/>
            <a:ahLst/>
            <a:cxnLst/>
            <a:rect l="l" t="t" r="r" b="b"/>
            <a:pathLst>
              <a:path w="19460" h="19460" extrusionOk="0">
                <a:moveTo>
                  <a:pt x="9730" y="1"/>
                </a:moveTo>
                <a:cubicBezTo>
                  <a:pt x="4353" y="1"/>
                  <a:pt x="1" y="4353"/>
                  <a:pt x="1" y="9730"/>
                </a:cubicBezTo>
                <a:cubicBezTo>
                  <a:pt x="1" y="15108"/>
                  <a:pt x="4353" y="19460"/>
                  <a:pt x="9730" y="19460"/>
                </a:cubicBezTo>
                <a:cubicBezTo>
                  <a:pt x="15108" y="19460"/>
                  <a:pt x="19460" y="15108"/>
                  <a:pt x="19460" y="9730"/>
                </a:cubicBezTo>
                <a:cubicBezTo>
                  <a:pt x="19460" y="4353"/>
                  <a:pt x="15108" y="1"/>
                  <a:pt x="9730" y="1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eem Kufi"/>
              <a:buNone/>
              <a:defRPr sz="2800">
                <a:solidFill>
                  <a:schemeClr val="dk2"/>
                </a:solidFill>
                <a:latin typeface="Reem Kufi"/>
                <a:ea typeface="Reem Kufi"/>
                <a:cs typeface="Reem Kufi"/>
                <a:sym typeface="Reem Kuf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Sans Pro"/>
              <a:buChar char="●"/>
              <a:defRPr sz="18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○"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■"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●"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○"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■"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●"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○"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Sans Pro"/>
              <a:buChar char="■"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8" r:id="rId4"/>
    <p:sldLayoutId id="2147483659" r:id="rId5"/>
    <p:sldLayoutId id="2147483661" r:id="rId6"/>
    <p:sldLayoutId id="2147483662" r:id="rId7"/>
    <p:sldLayoutId id="2147483665" r:id="rId8"/>
    <p:sldLayoutId id="2147483668" r:id="rId9"/>
    <p:sldLayoutId id="2147483669" r:id="rId10"/>
    <p:sldLayoutId id="2147483672" r:id="rId11"/>
    <p:sldLayoutId id="2147483674" r:id="rId12"/>
    <p:sldLayoutId id="2147483675" r:id="rId13"/>
    <p:sldLayoutId id="2147483676" r:id="rId14"/>
    <p:sldLayoutId id="2147483677" r:id="rId15"/>
  </p:sldLayoutIdLst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56">
          <p15:clr>
            <a:srgbClr val="EA4335"/>
          </p15:clr>
        </p15:guide>
        <p15:guide id="2" orient="horz" pos="342">
          <p15:clr>
            <a:srgbClr val="EA4335"/>
          </p15:clr>
        </p15:guide>
        <p15:guide id="3" pos="5304">
          <p15:clr>
            <a:srgbClr val="EA4335"/>
          </p15:clr>
        </p15:guide>
        <p15:guide id="4" orient="horz" pos="2898">
          <p15:clr>
            <a:srgbClr val="EA4335"/>
          </p15:clr>
        </p15:guide>
        <p15:guide id="5" pos="2880">
          <p15:clr>
            <a:srgbClr val="EA4335"/>
          </p15:clr>
        </p15:guide>
        <p15:guide id="6" orient="horz" pos="1620">
          <p15:clr>
            <a:srgbClr val="EA4335"/>
          </p15:clr>
        </p15:guide>
        <p15:guide id="7" pos="1668">
          <p15:clr>
            <a:srgbClr val="EA4335"/>
          </p15:clr>
        </p15:guide>
        <p15:guide id="8" pos="4092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39_75808004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7.jp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04_0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14_0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5" Type="http://schemas.openxmlformats.org/officeDocument/2006/relationships/chart" Target="../charts/chart2.xml"/><Relationship Id="rId4" Type="http://schemas.openxmlformats.org/officeDocument/2006/relationships/chart" Target="../charts/chart1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35_619D62EB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jp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37_81098C0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26"/>
          <p:cNvSpPr txBox="1">
            <a:spLocks noGrp="1"/>
          </p:cNvSpPr>
          <p:nvPr>
            <p:ph type="ctrTitle"/>
          </p:nvPr>
        </p:nvSpPr>
        <p:spPr>
          <a:xfrm>
            <a:off x="723900" y="1726472"/>
            <a:ext cx="7696200" cy="132225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800" b="1" dirty="0">
                <a:latin typeface="강한공군체 Bold" panose="020B0800000101010101" pitchFamily="34" charset="-127"/>
                <a:ea typeface="강한공군체 Bold" panose="020B0800000101010101" pitchFamily="34" charset="-127"/>
                <a:cs typeface="Roboto"/>
                <a:sym typeface="Roboto"/>
              </a:rPr>
              <a:t>메타버스 기반 온라인 실험 실습 소프트웨어 서비스</a:t>
            </a:r>
            <a:endParaRPr dirty="0">
              <a:latin typeface="강한공군체 Bold" panose="020B0800000101010101" pitchFamily="34" charset="-127"/>
              <a:ea typeface="강한공군체 Bold" panose="020B0800000101010101" pitchFamily="34" charset="-127"/>
            </a:endParaRPr>
          </a:p>
        </p:txBody>
      </p:sp>
      <p:sp>
        <p:nvSpPr>
          <p:cNvPr id="453" name="Google Shape;453;p26"/>
          <p:cNvSpPr txBox="1">
            <a:spLocks noGrp="1"/>
          </p:cNvSpPr>
          <p:nvPr>
            <p:ph type="subTitle" idx="1"/>
          </p:nvPr>
        </p:nvSpPr>
        <p:spPr>
          <a:xfrm>
            <a:off x="2617650" y="3431541"/>
            <a:ext cx="3908700" cy="44121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종합프로젝트</a:t>
            </a:r>
            <a:r>
              <a:rPr lang="en-US" altLang="ko-KR" dirty="0">
                <a:latin typeface="Noto Sans KR" panose="020B0500000000000000" pitchFamily="34" charset="-127"/>
                <a:ea typeface="Noto Sans KR" panose="020B0500000000000000" pitchFamily="34" charset="-127"/>
              </a:rPr>
              <a:t>2 1</a:t>
            </a: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팀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권동영</a:t>
            </a:r>
            <a:r>
              <a:rPr lang="en-US" altLang="ko-KR" sz="12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sz="12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김기훈</a:t>
            </a:r>
            <a:r>
              <a:rPr lang="en-US" altLang="ko-KR" sz="12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sz="12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김태헌</a:t>
            </a:r>
            <a:r>
              <a:rPr lang="en-US" altLang="ko-KR" sz="12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sz="12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유병일</a:t>
            </a:r>
            <a:r>
              <a:rPr lang="en-US" altLang="ko-KR" sz="12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sz="1200" dirty="0" err="1">
                <a:latin typeface="Noto Sans KR" panose="020B0500000000000000" pitchFamily="34" charset="-127"/>
                <a:ea typeface="Noto Sans KR" panose="020B0500000000000000" pitchFamily="34" charset="-127"/>
              </a:rPr>
              <a:t>윤경록</a:t>
            </a:r>
            <a:endParaRPr lang="ko-KR" altLang="en-US" sz="1200" dirty="0">
              <a:solidFill>
                <a:srgbClr val="000000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B2CB7D9-AF9A-4A02-8C7F-BE864E9801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5832" y="4050699"/>
            <a:ext cx="1426664" cy="37495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47"/>
          <p:cNvSpPr txBox="1">
            <a:spLocks noGrp="1"/>
          </p:cNvSpPr>
          <p:nvPr>
            <p:ph type="title"/>
          </p:nvPr>
        </p:nvSpPr>
        <p:spPr>
          <a:xfrm>
            <a:off x="723900" y="540000"/>
            <a:ext cx="77001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메타버스의 특성과 교육에서의 단점</a:t>
            </a:r>
            <a:endParaRPr dirty="0">
              <a:latin typeface="티웨이_날다" panose="02000300000000000000" pitchFamily="2" charset="-127"/>
              <a:ea typeface="티웨이_날다" panose="02000300000000000000" pitchFamily="2" charset="-127"/>
            </a:endParaRPr>
          </a:p>
        </p:txBody>
      </p:sp>
      <p:graphicFrame>
        <p:nvGraphicFramePr>
          <p:cNvPr id="4" name="Google Shape;865;p47">
            <a:extLst>
              <a:ext uri="{FF2B5EF4-FFF2-40B4-BE49-F238E27FC236}">
                <a16:creationId xmlns:a16="http://schemas.microsoft.com/office/drawing/2014/main" id="{EDD81013-8F91-4765-94DB-0E3AB49AEBD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42870916"/>
              </p:ext>
            </p:extLst>
          </p:nvPr>
        </p:nvGraphicFramePr>
        <p:xfrm>
          <a:off x="872218" y="1804178"/>
          <a:ext cx="7399564" cy="1992345"/>
        </p:xfrm>
        <a:graphic>
          <a:graphicData uri="http://schemas.openxmlformats.org/drawingml/2006/table">
            <a:tbl>
              <a:tblPr>
                <a:noFill/>
                <a:tableStyleId>{DB6C4A8D-611E-4E4C-B239-7E386D43AC58}</a:tableStyleId>
              </a:tblPr>
              <a:tblGrid>
                <a:gridCol w="29064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930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609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IBM Plex Sans KR Medium" panose="020B0603050203000203" pitchFamily="34" charset="-127"/>
                          <a:ea typeface="IBM Plex Sans KR Medium" panose="020B0603050203000203" pitchFamily="34" charset="-127"/>
                          <a:cs typeface="Reem Kufi"/>
                          <a:sym typeface="Reem Kufi"/>
                        </a:rPr>
                        <a:t>특성</a:t>
                      </a:r>
                      <a:endParaRPr sz="1800" b="0" dirty="0">
                        <a:solidFill>
                          <a:schemeClr val="tx1"/>
                        </a:solidFill>
                        <a:latin typeface="IBM Plex Sans KR Medium" panose="020B0603050203000203" pitchFamily="34" charset="-127"/>
                        <a:ea typeface="IBM Plex Sans KR Medium" panose="020B0603050203000203" pitchFamily="34" charset="-127"/>
                        <a:cs typeface="Reem Kufi"/>
                        <a:sym typeface="Reem Kuf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IBM Plex Sans KR Medium" panose="020B0603050203000203" pitchFamily="34" charset="-127"/>
                          <a:ea typeface="IBM Plex Sans KR Medium" panose="020B0603050203000203" pitchFamily="34" charset="-127"/>
                          <a:sym typeface="Source Sans Pro"/>
                        </a:rPr>
                        <a:t>단점</a:t>
                      </a:r>
                      <a:endParaRPr sz="1800" b="0" dirty="0">
                        <a:solidFill>
                          <a:schemeClr val="tx1"/>
                        </a:solidFill>
                        <a:latin typeface="IBM Plex Sans KR Medium" panose="020B0603050203000203" pitchFamily="34" charset="-127"/>
                        <a:ea typeface="IBM Plex Sans KR Medium" panose="020B0603050203000203" pitchFamily="34" charset="-127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09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800" dirty="0">
                          <a:solidFill>
                            <a:schemeClr val="accent2"/>
                          </a:solidFill>
                          <a:latin typeface="티웨이_항공" panose="02000300000000000000" pitchFamily="2" charset="-127"/>
                          <a:ea typeface="티웨이_항공" panose="02000300000000000000" pitchFamily="2" charset="-127"/>
                          <a:cs typeface="Reem Kufi"/>
                          <a:sym typeface="Reem Kufi"/>
                        </a:rPr>
                        <a:t>새로운 사회적 소통 공간</a:t>
                      </a:r>
                      <a:endParaRPr sz="1800" dirty="0">
                        <a:solidFill>
                          <a:schemeClr val="accent2"/>
                        </a:solidFill>
                        <a:latin typeface="티웨이_항공" panose="02000300000000000000" pitchFamily="2" charset="-127"/>
                        <a:ea typeface="티웨이_항공" panose="02000300000000000000" pitchFamily="2" charset="-127"/>
                        <a:cs typeface="Reem Kufi"/>
                        <a:sym typeface="Reem Kuf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dirty="0">
                          <a:solidFill>
                            <a:schemeClr val="dk2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  <a:sym typeface="Source Sans Pro"/>
                        </a:rPr>
                        <a:t>가벼운 유희 위주의 관계 형성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dirty="0">
                          <a:solidFill>
                            <a:schemeClr val="dk2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  <a:sym typeface="Source Sans Pro"/>
                        </a:rPr>
                        <a:t>다양한 개인정보 수집</a:t>
                      </a:r>
                      <a:r>
                        <a:rPr lang="en-US" altLang="ko-KR" dirty="0">
                          <a:solidFill>
                            <a:schemeClr val="dk2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  <a:sym typeface="Source Sans Pro"/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dk2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  <a:sym typeface="Source Sans Pro"/>
                        </a:rPr>
                        <a:t>처리에 따른 프라이버시 문제 발생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09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800" dirty="0">
                          <a:solidFill>
                            <a:schemeClr val="accent4"/>
                          </a:solidFill>
                          <a:latin typeface="티웨이_항공" panose="02000300000000000000" pitchFamily="2" charset="-127"/>
                          <a:ea typeface="티웨이_항공" panose="02000300000000000000" pitchFamily="2" charset="-127"/>
                          <a:cs typeface="Reem Kufi"/>
                          <a:sym typeface="Reem Kufi"/>
                        </a:rPr>
                        <a:t>높은 자유도</a:t>
                      </a:r>
                      <a:endParaRPr sz="1800" dirty="0">
                        <a:solidFill>
                          <a:schemeClr val="accent4"/>
                        </a:solidFill>
                        <a:latin typeface="티웨이_항공" panose="02000300000000000000" pitchFamily="2" charset="-127"/>
                        <a:ea typeface="티웨이_항공" panose="02000300000000000000" pitchFamily="2" charset="-127"/>
                        <a:cs typeface="Reem Kufi"/>
                        <a:sym typeface="Reem Kuf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dirty="0">
                          <a:solidFill>
                            <a:schemeClr val="dk2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  <a:sym typeface="Source Sans Pro"/>
                        </a:rPr>
                        <a:t>가상공간과 익명성의 특성에 의한 각종 범죄 노출 가능</a:t>
                      </a:r>
                      <a:endParaRPr dirty="0">
                        <a:solidFill>
                          <a:schemeClr val="dk2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09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800" dirty="0">
                          <a:solidFill>
                            <a:schemeClr val="accent6"/>
                          </a:solidFill>
                          <a:latin typeface="티웨이_항공" panose="02000300000000000000" pitchFamily="2" charset="-127"/>
                          <a:ea typeface="티웨이_항공" panose="02000300000000000000" pitchFamily="2" charset="-127"/>
                          <a:cs typeface="Reem Kufi"/>
                          <a:sym typeface="Reem Kufi"/>
                        </a:rPr>
                        <a:t>가상화를 통한 높은 몰입도</a:t>
                      </a:r>
                      <a:endParaRPr sz="1800" dirty="0">
                        <a:solidFill>
                          <a:schemeClr val="accent6"/>
                        </a:solidFill>
                        <a:latin typeface="티웨이_항공" panose="02000300000000000000" pitchFamily="2" charset="-127"/>
                        <a:ea typeface="티웨이_항공" panose="02000300000000000000" pitchFamily="2" charset="-127"/>
                        <a:cs typeface="Reem Kufi"/>
                        <a:sym typeface="Reem Kuf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dirty="0">
                          <a:solidFill>
                            <a:schemeClr val="dk2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  <a:sym typeface="Source Sans Pro"/>
                        </a:rPr>
                        <a:t>정체성 혼란</a:t>
                      </a:r>
                      <a:r>
                        <a:rPr lang="en-US" altLang="ko-KR" dirty="0">
                          <a:solidFill>
                            <a:schemeClr val="dk2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  <a:sym typeface="Source Sans Pro"/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dk2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  <a:sym typeface="Source Sans Pro"/>
                        </a:rPr>
                        <a:t>현실 도피 및 현실 세계 부적응 유발 가능</a:t>
                      </a:r>
                      <a:endParaRPr dirty="0">
                        <a:solidFill>
                          <a:schemeClr val="dk2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215619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32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01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교육 현장에서의 한계점</a:t>
            </a:r>
            <a:endParaRPr dirty="0"/>
          </a:p>
        </p:txBody>
      </p:sp>
      <p:sp>
        <p:nvSpPr>
          <p:cNvPr id="55" name="Google Shape;517;p32">
            <a:extLst>
              <a:ext uri="{FF2B5EF4-FFF2-40B4-BE49-F238E27FC236}">
                <a16:creationId xmlns:a16="http://schemas.microsoft.com/office/drawing/2014/main" id="{EDAF198A-7836-4C78-AD6C-CF6F1CF19622}"/>
              </a:ext>
            </a:extLst>
          </p:cNvPr>
          <p:cNvSpPr txBox="1">
            <a:spLocks/>
          </p:cNvSpPr>
          <p:nvPr/>
        </p:nvSpPr>
        <p:spPr>
          <a:xfrm>
            <a:off x="2139567" y="3509399"/>
            <a:ext cx="2285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Sans Pro"/>
              <a:buNone/>
              <a:defRPr sz="16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ko-KR" altLang="en-US" sz="14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국내 관련 기업 부족</a:t>
            </a:r>
            <a:r>
              <a:rPr lang="en-US" altLang="ko-KR" sz="14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sz="14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해외 </a:t>
            </a:r>
            <a:r>
              <a:rPr lang="en-US" altLang="ko-KR" sz="14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ESD</a:t>
            </a:r>
            <a:r>
              <a:rPr lang="ko-KR" altLang="en-US" sz="14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를 통한 제한적 구매 </a:t>
            </a:r>
            <a:endParaRPr lang="en-US" sz="14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56" name="Google Shape;518;p32">
            <a:extLst>
              <a:ext uri="{FF2B5EF4-FFF2-40B4-BE49-F238E27FC236}">
                <a16:creationId xmlns:a16="http://schemas.microsoft.com/office/drawing/2014/main" id="{A3002063-C55F-47E2-8A89-406B5F11A2AF}"/>
              </a:ext>
            </a:extLst>
          </p:cNvPr>
          <p:cNvSpPr txBox="1">
            <a:spLocks/>
          </p:cNvSpPr>
          <p:nvPr/>
        </p:nvSpPr>
        <p:spPr>
          <a:xfrm>
            <a:off x="5997192" y="3509399"/>
            <a:ext cx="2285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Sans Pro"/>
              <a:buNone/>
              <a:defRPr sz="16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en-US" sz="14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VR </a:t>
            </a:r>
            <a:r>
              <a:rPr lang="ko-KR" altLang="en-US" sz="14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기기 자체의 무게와</a:t>
            </a:r>
            <a:r>
              <a:rPr lang="en-US" altLang="ko-KR" sz="14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14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준비된 기기 수량의 한정 등</a:t>
            </a:r>
            <a:endParaRPr lang="en-US" sz="14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71" name="Google Shape;519;p32">
            <a:extLst>
              <a:ext uri="{FF2B5EF4-FFF2-40B4-BE49-F238E27FC236}">
                <a16:creationId xmlns:a16="http://schemas.microsoft.com/office/drawing/2014/main" id="{DE8219C9-39F8-4D75-976D-5766F5B70F24}"/>
              </a:ext>
            </a:extLst>
          </p:cNvPr>
          <p:cNvSpPr txBox="1">
            <a:spLocks/>
          </p:cNvSpPr>
          <p:nvPr/>
        </p:nvSpPr>
        <p:spPr>
          <a:xfrm>
            <a:off x="4065336" y="2035413"/>
            <a:ext cx="2285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Sans Pro"/>
              <a:buNone/>
              <a:defRPr sz="16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ko-KR" altLang="en-US" sz="14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컨텐츠 수량의 부족 및 한정된 종류</a:t>
            </a:r>
            <a:endParaRPr lang="en-US" sz="14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87" name="Google Shape;700;p39">
            <a:extLst>
              <a:ext uri="{FF2B5EF4-FFF2-40B4-BE49-F238E27FC236}">
                <a16:creationId xmlns:a16="http://schemas.microsoft.com/office/drawing/2014/main" id="{F96F0E0E-6791-4C67-B4DF-4BA8C45F5408}"/>
              </a:ext>
            </a:extLst>
          </p:cNvPr>
          <p:cNvSpPr txBox="1">
            <a:spLocks/>
          </p:cNvSpPr>
          <p:nvPr/>
        </p:nvSpPr>
        <p:spPr>
          <a:xfrm>
            <a:off x="4065336" y="1712010"/>
            <a:ext cx="2285700" cy="3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Sans Pro"/>
              <a:buNone/>
              <a:defRPr sz="16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dirty="0">
                <a:solidFill>
                  <a:schemeClr val="accent2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컨텐츠의 부족</a:t>
            </a:r>
          </a:p>
        </p:txBody>
      </p:sp>
      <p:sp>
        <p:nvSpPr>
          <p:cNvPr id="88" name="Google Shape;706;p39">
            <a:extLst>
              <a:ext uri="{FF2B5EF4-FFF2-40B4-BE49-F238E27FC236}">
                <a16:creationId xmlns:a16="http://schemas.microsoft.com/office/drawing/2014/main" id="{3438768F-0AA1-4B53-825D-843D6E604196}"/>
              </a:ext>
            </a:extLst>
          </p:cNvPr>
          <p:cNvSpPr/>
          <p:nvPr/>
        </p:nvSpPr>
        <p:spPr>
          <a:xfrm>
            <a:off x="3960561" y="1703410"/>
            <a:ext cx="26525" cy="937598"/>
          </a:xfrm>
          <a:custGeom>
            <a:avLst/>
            <a:gdLst/>
            <a:ahLst/>
            <a:cxnLst/>
            <a:rect l="l" t="t" r="r" b="b"/>
            <a:pathLst>
              <a:path w="1061" h="31989" extrusionOk="0">
                <a:moveTo>
                  <a:pt x="0" y="0"/>
                </a:moveTo>
                <a:lnTo>
                  <a:pt x="0" y="31989"/>
                </a:lnTo>
                <a:lnTo>
                  <a:pt x="1060" y="31989"/>
                </a:lnTo>
                <a:lnTo>
                  <a:pt x="106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701;p39">
            <a:extLst>
              <a:ext uri="{FF2B5EF4-FFF2-40B4-BE49-F238E27FC236}">
                <a16:creationId xmlns:a16="http://schemas.microsoft.com/office/drawing/2014/main" id="{EA854E1F-3DBF-4C58-955A-457CE19DA61C}"/>
              </a:ext>
            </a:extLst>
          </p:cNvPr>
          <p:cNvSpPr txBox="1">
            <a:spLocks/>
          </p:cNvSpPr>
          <p:nvPr/>
        </p:nvSpPr>
        <p:spPr>
          <a:xfrm>
            <a:off x="2139567" y="3196705"/>
            <a:ext cx="2285700" cy="33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sz="1600" dirty="0">
                <a:solidFill>
                  <a:schemeClr val="accent3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컨텐츠 접근성 문제</a:t>
            </a:r>
            <a:endParaRPr lang="en-US" sz="1600" dirty="0">
              <a:solidFill>
                <a:schemeClr val="accent3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94" name="Google Shape;707;p39">
            <a:extLst>
              <a:ext uri="{FF2B5EF4-FFF2-40B4-BE49-F238E27FC236}">
                <a16:creationId xmlns:a16="http://schemas.microsoft.com/office/drawing/2014/main" id="{BE3E8FD5-4491-4780-9687-05C9D8120981}"/>
              </a:ext>
            </a:extLst>
          </p:cNvPr>
          <p:cNvSpPr/>
          <p:nvPr/>
        </p:nvSpPr>
        <p:spPr>
          <a:xfrm>
            <a:off x="2034792" y="3188105"/>
            <a:ext cx="26525" cy="937598"/>
          </a:xfrm>
          <a:custGeom>
            <a:avLst/>
            <a:gdLst/>
            <a:ahLst/>
            <a:cxnLst/>
            <a:rect l="l" t="t" r="r" b="b"/>
            <a:pathLst>
              <a:path w="1061" h="31989" extrusionOk="0">
                <a:moveTo>
                  <a:pt x="0" y="0"/>
                </a:moveTo>
                <a:lnTo>
                  <a:pt x="0" y="31989"/>
                </a:lnTo>
                <a:lnTo>
                  <a:pt x="1060" y="31989"/>
                </a:lnTo>
                <a:lnTo>
                  <a:pt x="106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705;p39">
            <a:extLst>
              <a:ext uri="{FF2B5EF4-FFF2-40B4-BE49-F238E27FC236}">
                <a16:creationId xmlns:a16="http://schemas.microsoft.com/office/drawing/2014/main" id="{DE394F2F-685F-493A-A0C9-F08E5038A428}"/>
              </a:ext>
            </a:extLst>
          </p:cNvPr>
          <p:cNvSpPr txBox="1">
            <a:spLocks/>
          </p:cNvSpPr>
          <p:nvPr/>
        </p:nvSpPr>
        <p:spPr>
          <a:xfrm>
            <a:off x="6003542" y="3213432"/>
            <a:ext cx="2285700" cy="33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00" dirty="0">
                <a:solidFill>
                  <a:schemeClr val="accent5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VR </a:t>
            </a:r>
            <a:r>
              <a:rPr lang="ko-KR" altLang="en-US" sz="1600" dirty="0">
                <a:solidFill>
                  <a:schemeClr val="accent5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기기에 대한 부담</a:t>
            </a:r>
            <a:endParaRPr lang="en-US" sz="1600" dirty="0">
              <a:solidFill>
                <a:schemeClr val="accent5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01" name="Google Shape;709;p39">
            <a:extLst>
              <a:ext uri="{FF2B5EF4-FFF2-40B4-BE49-F238E27FC236}">
                <a16:creationId xmlns:a16="http://schemas.microsoft.com/office/drawing/2014/main" id="{BA81CD15-53A9-4437-945A-E53EACCBC785}"/>
              </a:ext>
            </a:extLst>
          </p:cNvPr>
          <p:cNvSpPr/>
          <p:nvPr/>
        </p:nvSpPr>
        <p:spPr>
          <a:xfrm>
            <a:off x="5898767" y="3204832"/>
            <a:ext cx="26525" cy="937598"/>
          </a:xfrm>
          <a:custGeom>
            <a:avLst/>
            <a:gdLst/>
            <a:ahLst/>
            <a:cxnLst/>
            <a:rect l="l" t="t" r="r" b="b"/>
            <a:pathLst>
              <a:path w="1061" h="31989" extrusionOk="0">
                <a:moveTo>
                  <a:pt x="0" y="0"/>
                </a:moveTo>
                <a:lnTo>
                  <a:pt x="0" y="31989"/>
                </a:lnTo>
                <a:lnTo>
                  <a:pt x="1060" y="31989"/>
                </a:lnTo>
                <a:lnTo>
                  <a:pt x="106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8" name="Google Shape;9842;p66">
            <a:extLst>
              <a:ext uri="{FF2B5EF4-FFF2-40B4-BE49-F238E27FC236}">
                <a16:creationId xmlns:a16="http://schemas.microsoft.com/office/drawing/2014/main" id="{D4536127-F7A3-4D9D-B358-1F5149C61C55}"/>
              </a:ext>
            </a:extLst>
          </p:cNvPr>
          <p:cNvGrpSpPr/>
          <p:nvPr/>
        </p:nvGrpSpPr>
        <p:grpSpPr>
          <a:xfrm>
            <a:off x="5311757" y="3509399"/>
            <a:ext cx="366269" cy="366240"/>
            <a:chOff x="-65131525" y="1914325"/>
            <a:chExt cx="316650" cy="316625"/>
          </a:xfrm>
          <a:solidFill>
            <a:schemeClr val="accent5"/>
          </a:solidFill>
        </p:grpSpPr>
        <p:sp>
          <p:nvSpPr>
            <p:cNvPr id="109" name="Google Shape;9843;p66">
              <a:extLst>
                <a:ext uri="{FF2B5EF4-FFF2-40B4-BE49-F238E27FC236}">
                  <a16:creationId xmlns:a16="http://schemas.microsoft.com/office/drawing/2014/main" id="{4E6914BF-B49D-474A-A916-673DF9B9747C}"/>
                </a:ext>
              </a:extLst>
            </p:cNvPr>
            <p:cNvSpPr/>
            <p:nvPr/>
          </p:nvSpPr>
          <p:spPr>
            <a:xfrm>
              <a:off x="-65024400" y="1949750"/>
              <a:ext cx="103175" cy="247350"/>
            </a:xfrm>
            <a:custGeom>
              <a:avLst/>
              <a:gdLst/>
              <a:ahLst/>
              <a:cxnLst/>
              <a:rect l="l" t="t" r="r" b="b"/>
              <a:pathLst>
                <a:path w="4127" h="9894" extrusionOk="0">
                  <a:moveTo>
                    <a:pt x="2048" y="1"/>
                  </a:moveTo>
                  <a:cubicBezTo>
                    <a:pt x="1859" y="1"/>
                    <a:pt x="1638" y="190"/>
                    <a:pt x="1638" y="379"/>
                  </a:cubicBezTo>
                  <a:lnTo>
                    <a:pt x="1638" y="851"/>
                  </a:lnTo>
                  <a:cubicBezTo>
                    <a:pt x="725" y="1040"/>
                    <a:pt x="0" y="1891"/>
                    <a:pt x="0" y="2868"/>
                  </a:cubicBezTo>
                  <a:cubicBezTo>
                    <a:pt x="0" y="3970"/>
                    <a:pt x="977" y="4632"/>
                    <a:pt x="1827" y="5262"/>
                  </a:cubicBezTo>
                  <a:cubicBezTo>
                    <a:pt x="2552" y="5829"/>
                    <a:pt x="3308" y="6333"/>
                    <a:pt x="3308" y="6995"/>
                  </a:cubicBezTo>
                  <a:cubicBezTo>
                    <a:pt x="3308" y="7656"/>
                    <a:pt x="2772" y="8255"/>
                    <a:pt x="2079" y="8255"/>
                  </a:cubicBezTo>
                  <a:cubicBezTo>
                    <a:pt x="1418" y="8255"/>
                    <a:pt x="851" y="7688"/>
                    <a:pt x="851" y="6995"/>
                  </a:cubicBezTo>
                  <a:cubicBezTo>
                    <a:pt x="851" y="6774"/>
                    <a:pt x="662" y="6617"/>
                    <a:pt x="441" y="6617"/>
                  </a:cubicBezTo>
                  <a:cubicBezTo>
                    <a:pt x="189" y="6617"/>
                    <a:pt x="32" y="6806"/>
                    <a:pt x="32" y="6995"/>
                  </a:cubicBezTo>
                  <a:cubicBezTo>
                    <a:pt x="32" y="7971"/>
                    <a:pt x="756" y="8854"/>
                    <a:pt x="1701" y="9011"/>
                  </a:cubicBezTo>
                  <a:lnTo>
                    <a:pt x="1701" y="9484"/>
                  </a:lnTo>
                  <a:cubicBezTo>
                    <a:pt x="1701" y="9704"/>
                    <a:pt x="1890" y="9893"/>
                    <a:pt x="2079" y="9893"/>
                  </a:cubicBezTo>
                  <a:cubicBezTo>
                    <a:pt x="2268" y="9893"/>
                    <a:pt x="2489" y="9704"/>
                    <a:pt x="2489" y="9484"/>
                  </a:cubicBezTo>
                  <a:lnTo>
                    <a:pt x="2489" y="9011"/>
                  </a:lnTo>
                  <a:cubicBezTo>
                    <a:pt x="3434" y="8791"/>
                    <a:pt x="4127" y="7971"/>
                    <a:pt x="4127" y="6995"/>
                  </a:cubicBezTo>
                  <a:cubicBezTo>
                    <a:pt x="4127" y="5892"/>
                    <a:pt x="3151" y="5231"/>
                    <a:pt x="2331" y="4600"/>
                  </a:cubicBezTo>
                  <a:cubicBezTo>
                    <a:pt x="1575" y="4033"/>
                    <a:pt x="819" y="3529"/>
                    <a:pt x="819" y="2868"/>
                  </a:cubicBezTo>
                  <a:cubicBezTo>
                    <a:pt x="788" y="2143"/>
                    <a:pt x="1386" y="1607"/>
                    <a:pt x="2048" y="1607"/>
                  </a:cubicBezTo>
                  <a:cubicBezTo>
                    <a:pt x="2709" y="1607"/>
                    <a:pt x="3277" y="2143"/>
                    <a:pt x="3277" y="2868"/>
                  </a:cubicBezTo>
                  <a:cubicBezTo>
                    <a:pt x="3277" y="3088"/>
                    <a:pt x="3466" y="3246"/>
                    <a:pt x="3686" y="3246"/>
                  </a:cubicBezTo>
                  <a:cubicBezTo>
                    <a:pt x="3938" y="3246"/>
                    <a:pt x="4096" y="3057"/>
                    <a:pt x="4096" y="2868"/>
                  </a:cubicBezTo>
                  <a:cubicBezTo>
                    <a:pt x="4096" y="1891"/>
                    <a:pt x="3371" y="1009"/>
                    <a:pt x="2426" y="851"/>
                  </a:cubicBezTo>
                  <a:lnTo>
                    <a:pt x="2426" y="379"/>
                  </a:lnTo>
                  <a:cubicBezTo>
                    <a:pt x="2426" y="158"/>
                    <a:pt x="2237" y="1"/>
                    <a:pt x="204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9844;p66">
              <a:extLst>
                <a:ext uri="{FF2B5EF4-FFF2-40B4-BE49-F238E27FC236}">
                  <a16:creationId xmlns:a16="http://schemas.microsoft.com/office/drawing/2014/main" id="{C21CF316-AD77-43E5-A10B-A908036CA959}"/>
                </a:ext>
              </a:extLst>
            </p:cNvPr>
            <p:cNvSpPr/>
            <p:nvPr/>
          </p:nvSpPr>
          <p:spPr>
            <a:xfrm>
              <a:off x="-65131525" y="1914325"/>
              <a:ext cx="316650" cy="316625"/>
            </a:xfrm>
            <a:custGeom>
              <a:avLst/>
              <a:gdLst/>
              <a:ahLst/>
              <a:cxnLst/>
              <a:rect l="l" t="t" r="r" b="b"/>
              <a:pathLst>
                <a:path w="12666" h="12665" extrusionOk="0">
                  <a:moveTo>
                    <a:pt x="6333" y="819"/>
                  </a:moveTo>
                  <a:cubicBezTo>
                    <a:pt x="9357" y="819"/>
                    <a:pt x="11846" y="3308"/>
                    <a:pt x="11846" y="6332"/>
                  </a:cubicBezTo>
                  <a:cubicBezTo>
                    <a:pt x="11846" y="9357"/>
                    <a:pt x="9357" y="11846"/>
                    <a:pt x="6333" y="11846"/>
                  </a:cubicBezTo>
                  <a:cubicBezTo>
                    <a:pt x="3308" y="11846"/>
                    <a:pt x="819" y="9357"/>
                    <a:pt x="819" y="6332"/>
                  </a:cubicBezTo>
                  <a:cubicBezTo>
                    <a:pt x="819" y="3308"/>
                    <a:pt x="3308" y="819"/>
                    <a:pt x="6333" y="819"/>
                  </a:cubicBezTo>
                  <a:close/>
                  <a:moveTo>
                    <a:pt x="6333" y="0"/>
                  </a:moveTo>
                  <a:cubicBezTo>
                    <a:pt x="2836" y="0"/>
                    <a:pt x="0" y="2835"/>
                    <a:pt x="0" y="6332"/>
                  </a:cubicBezTo>
                  <a:cubicBezTo>
                    <a:pt x="0" y="9830"/>
                    <a:pt x="2836" y="12665"/>
                    <a:pt x="6333" y="12665"/>
                  </a:cubicBezTo>
                  <a:cubicBezTo>
                    <a:pt x="9830" y="12665"/>
                    <a:pt x="12665" y="9830"/>
                    <a:pt x="12665" y="6332"/>
                  </a:cubicBezTo>
                  <a:cubicBezTo>
                    <a:pt x="12665" y="2835"/>
                    <a:pt x="9830" y="0"/>
                    <a:pt x="633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" name="Google Shape;710;p39">
            <a:extLst>
              <a:ext uri="{FF2B5EF4-FFF2-40B4-BE49-F238E27FC236}">
                <a16:creationId xmlns:a16="http://schemas.microsoft.com/office/drawing/2014/main" id="{08B1AABF-872A-4BBF-AB2B-AD94D74B84CA}"/>
              </a:ext>
            </a:extLst>
          </p:cNvPr>
          <p:cNvGrpSpPr/>
          <p:nvPr/>
        </p:nvGrpSpPr>
        <p:grpSpPr>
          <a:xfrm>
            <a:off x="3421250" y="1975038"/>
            <a:ext cx="326932" cy="382216"/>
            <a:chOff x="-48237000" y="2342650"/>
            <a:chExt cx="256800" cy="300225"/>
          </a:xfrm>
          <a:solidFill>
            <a:schemeClr val="accent2"/>
          </a:solidFill>
        </p:grpSpPr>
        <p:sp>
          <p:nvSpPr>
            <p:cNvPr id="112" name="Google Shape;711;p39">
              <a:extLst>
                <a:ext uri="{FF2B5EF4-FFF2-40B4-BE49-F238E27FC236}">
                  <a16:creationId xmlns:a16="http://schemas.microsoft.com/office/drawing/2014/main" id="{549F3D88-0019-4804-9EF9-9A92A7222317}"/>
                </a:ext>
              </a:extLst>
            </p:cNvPr>
            <p:cNvSpPr/>
            <p:nvPr/>
          </p:nvSpPr>
          <p:spPr>
            <a:xfrm>
              <a:off x="-48237000" y="2342650"/>
              <a:ext cx="256800" cy="300225"/>
            </a:xfrm>
            <a:custGeom>
              <a:avLst/>
              <a:gdLst/>
              <a:ahLst/>
              <a:cxnLst/>
              <a:rect l="l" t="t" r="r" b="b"/>
              <a:pathLst>
                <a:path w="10272" h="12009" extrusionOk="0">
                  <a:moveTo>
                    <a:pt x="4507" y="679"/>
                  </a:moveTo>
                  <a:cubicBezTo>
                    <a:pt x="4774" y="679"/>
                    <a:pt x="5048" y="706"/>
                    <a:pt x="5325" y="762"/>
                  </a:cubicBezTo>
                  <a:cubicBezTo>
                    <a:pt x="6774" y="1077"/>
                    <a:pt x="7940" y="2274"/>
                    <a:pt x="8255" y="3723"/>
                  </a:cubicBezTo>
                  <a:cubicBezTo>
                    <a:pt x="8381" y="4227"/>
                    <a:pt x="8381" y="4763"/>
                    <a:pt x="8318" y="5267"/>
                  </a:cubicBezTo>
                  <a:cubicBezTo>
                    <a:pt x="8318" y="5330"/>
                    <a:pt x="8318" y="5424"/>
                    <a:pt x="8350" y="5487"/>
                  </a:cubicBezTo>
                  <a:lnTo>
                    <a:pt x="9263" y="7220"/>
                  </a:lnTo>
                  <a:cubicBezTo>
                    <a:pt x="9389" y="7441"/>
                    <a:pt x="9232" y="7756"/>
                    <a:pt x="8980" y="7756"/>
                  </a:cubicBezTo>
                  <a:lnTo>
                    <a:pt x="8034" y="7756"/>
                  </a:lnTo>
                  <a:cubicBezTo>
                    <a:pt x="7845" y="7756"/>
                    <a:pt x="7688" y="7913"/>
                    <a:pt x="7688" y="8102"/>
                  </a:cubicBezTo>
                  <a:lnTo>
                    <a:pt x="7688" y="9867"/>
                  </a:lnTo>
                  <a:lnTo>
                    <a:pt x="5892" y="9867"/>
                  </a:lnTo>
                  <a:cubicBezTo>
                    <a:pt x="5703" y="9867"/>
                    <a:pt x="5546" y="10024"/>
                    <a:pt x="5546" y="10213"/>
                  </a:cubicBezTo>
                  <a:lnTo>
                    <a:pt x="5546" y="11284"/>
                  </a:lnTo>
                  <a:lnTo>
                    <a:pt x="2049" y="11284"/>
                  </a:lnTo>
                  <a:lnTo>
                    <a:pt x="2049" y="7693"/>
                  </a:lnTo>
                  <a:cubicBezTo>
                    <a:pt x="2049" y="7598"/>
                    <a:pt x="2017" y="7504"/>
                    <a:pt x="1923" y="7441"/>
                  </a:cubicBezTo>
                  <a:cubicBezTo>
                    <a:pt x="1103" y="6685"/>
                    <a:pt x="631" y="5645"/>
                    <a:pt x="631" y="4542"/>
                  </a:cubicBezTo>
                  <a:cubicBezTo>
                    <a:pt x="631" y="2387"/>
                    <a:pt x="2372" y="679"/>
                    <a:pt x="4507" y="679"/>
                  </a:cubicBezTo>
                  <a:close/>
                  <a:moveTo>
                    <a:pt x="4570" y="0"/>
                  </a:moveTo>
                  <a:cubicBezTo>
                    <a:pt x="2059" y="0"/>
                    <a:pt x="1" y="1999"/>
                    <a:pt x="1" y="4542"/>
                  </a:cubicBezTo>
                  <a:cubicBezTo>
                    <a:pt x="1" y="5802"/>
                    <a:pt x="505" y="7000"/>
                    <a:pt x="1418" y="7850"/>
                  </a:cubicBezTo>
                  <a:lnTo>
                    <a:pt x="1418" y="11631"/>
                  </a:lnTo>
                  <a:cubicBezTo>
                    <a:pt x="1418" y="11851"/>
                    <a:pt x="1576" y="12009"/>
                    <a:pt x="1765" y="12009"/>
                  </a:cubicBezTo>
                  <a:lnTo>
                    <a:pt x="5987" y="12009"/>
                  </a:lnTo>
                  <a:cubicBezTo>
                    <a:pt x="6176" y="12009"/>
                    <a:pt x="6333" y="11851"/>
                    <a:pt x="6333" y="11631"/>
                  </a:cubicBezTo>
                  <a:lnTo>
                    <a:pt x="6333" y="10591"/>
                  </a:lnTo>
                  <a:lnTo>
                    <a:pt x="8097" y="10591"/>
                  </a:lnTo>
                  <a:cubicBezTo>
                    <a:pt x="8287" y="10591"/>
                    <a:pt x="8444" y="10434"/>
                    <a:pt x="8444" y="10213"/>
                  </a:cubicBezTo>
                  <a:lnTo>
                    <a:pt x="8444" y="8449"/>
                  </a:lnTo>
                  <a:lnTo>
                    <a:pt x="9043" y="8449"/>
                  </a:lnTo>
                  <a:cubicBezTo>
                    <a:pt x="9799" y="8417"/>
                    <a:pt x="10271" y="7598"/>
                    <a:pt x="9925" y="6874"/>
                  </a:cubicBezTo>
                  <a:lnTo>
                    <a:pt x="9043" y="5267"/>
                  </a:lnTo>
                  <a:cubicBezTo>
                    <a:pt x="9137" y="4700"/>
                    <a:pt x="9137" y="4164"/>
                    <a:pt x="9011" y="3597"/>
                  </a:cubicBezTo>
                  <a:cubicBezTo>
                    <a:pt x="8665" y="1864"/>
                    <a:pt x="7247" y="510"/>
                    <a:pt x="5546" y="100"/>
                  </a:cubicBezTo>
                  <a:cubicBezTo>
                    <a:pt x="5215" y="33"/>
                    <a:pt x="4889" y="0"/>
                    <a:pt x="457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712;p39">
              <a:extLst>
                <a:ext uri="{FF2B5EF4-FFF2-40B4-BE49-F238E27FC236}">
                  <a16:creationId xmlns:a16="http://schemas.microsoft.com/office/drawing/2014/main" id="{AE434E20-6B93-4376-A846-82B203638981}"/>
                </a:ext>
              </a:extLst>
            </p:cNvPr>
            <p:cNvSpPr/>
            <p:nvPr/>
          </p:nvSpPr>
          <p:spPr>
            <a:xfrm>
              <a:off x="-48195250" y="2377425"/>
              <a:ext cx="144150" cy="140225"/>
            </a:xfrm>
            <a:custGeom>
              <a:avLst/>
              <a:gdLst/>
              <a:ahLst/>
              <a:cxnLst/>
              <a:rect l="l" t="t" r="r" b="b"/>
              <a:pathLst>
                <a:path w="5766" h="5609" extrusionOk="0">
                  <a:moveTo>
                    <a:pt x="3214" y="757"/>
                  </a:moveTo>
                  <a:lnTo>
                    <a:pt x="3214" y="883"/>
                  </a:lnTo>
                  <a:cubicBezTo>
                    <a:pt x="3214" y="1040"/>
                    <a:pt x="3277" y="1135"/>
                    <a:pt x="3435" y="1198"/>
                  </a:cubicBezTo>
                  <a:cubicBezTo>
                    <a:pt x="3624" y="1261"/>
                    <a:pt x="3844" y="1387"/>
                    <a:pt x="4002" y="1513"/>
                  </a:cubicBezTo>
                  <a:cubicBezTo>
                    <a:pt x="4061" y="1553"/>
                    <a:pt x="4146" y="1593"/>
                    <a:pt x="4233" y="1593"/>
                  </a:cubicBezTo>
                  <a:cubicBezTo>
                    <a:pt x="4283" y="1593"/>
                    <a:pt x="4333" y="1579"/>
                    <a:pt x="4380" y="1545"/>
                  </a:cubicBezTo>
                  <a:lnTo>
                    <a:pt x="4506" y="1482"/>
                  </a:lnTo>
                  <a:lnTo>
                    <a:pt x="4852" y="2049"/>
                  </a:lnTo>
                  <a:lnTo>
                    <a:pt x="4726" y="2143"/>
                  </a:lnTo>
                  <a:cubicBezTo>
                    <a:pt x="4632" y="2206"/>
                    <a:pt x="4537" y="2364"/>
                    <a:pt x="4569" y="2490"/>
                  </a:cubicBezTo>
                  <a:cubicBezTo>
                    <a:pt x="4632" y="2710"/>
                    <a:pt x="4632" y="2899"/>
                    <a:pt x="4569" y="3120"/>
                  </a:cubicBezTo>
                  <a:cubicBezTo>
                    <a:pt x="4537" y="3277"/>
                    <a:pt x="4632" y="3403"/>
                    <a:pt x="4726" y="3466"/>
                  </a:cubicBezTo>
                  <a:lnTo>
                    <a:pt x="4852" y="3561"/>
                  </a:lnTo>
                  <a:lnTo>
                    <a:pt x="4506" y="4159"/>
                  </a:lnTo>
                  <a:lnTo>
                    <a:pt x="4380" y="4065"/>
                  </a:lnTo>
                  <a:cubicBezTo>
                    <a:pt x="4323" y="4037"/>
                    <a:pt x="4260" y="4021"/>
                    <a:pt x="4199" y="4021"/>
                  </a:cubicBezTo>
                  <a:cubicBezTo>
                    <a:pt x="4125" y="4021"/>
                    <a:pt x="4054" y="4044"/>
                    <a:pt x="4002" y="4096"/>
                  </a:cubicBezTo>
                  <a:cubicBezTo>
                    <a:pt x="3844" y="4254"/>
                    <a:pt x="3624" y="4348"/>
                    <a:pt x="3435" y="4411"/>
                  </a:cubicBezTo>
                  <a:cubicBezTo>
                    <a:pt x="3277" y="4475"/>
                    <a:pt x="3214" y="4632"/>
                    <a:pt x="3214" y="4727"/>
                  </a:cubicBezTo>
                  <a:lnTo>
                    <a:pt x="3214" y="4853"/>
                  </a:lnTo>
                  <a:lnTo>
                    <a:pt x="2489" y="4853"/>
                  </a:lnTo>
                  <a:lnTo>
                    <a:pt x="2489" y="4727"/>
                  </a:lnTo>
                  <a:cubicBezTo>
                    <a:pt x="2489" y="4569"/>
                    <a:pt x="2426" y="4475"/>
                    <a:pt x="2269" y="4411"/>
                  </a:cubicBezTo>
                  <a:cubicBezTo>
                    <a:pt x="2048" y="4348"/>
                    <a:pt x="1859" y="4222"/>
                    <a:pt x="1702" y="4096"/>
                  </a:cubicBezTo>
                  <a:cubicBezTo>
                    <a:pt x="1622" y="4057"/>
                    <a:pt x="1530" y="4017"/>
                    <a:pt x="1449" y="4017"/>
                  </a:cubicBezTo>
                  <a:cubicBezTo>
                    <a:pt x="1402" y="4017"/>
                    <a:pt x="1358" y="4030"/>
                    <a:pt x="1324" y="4065"/>
                  </a:cubicBezTo>
                  <a:lnTo>
                    <a:pt x="1198" y="4159"/>
                  </a:lnTo>
                  <a:lnTo>
                    <a:pt x="851" y="3561"/>
                  </a:lnTo>
                  <a:lnTo>
                    <a:pt x="946" y="3466"/>
                  </a:lnTo>
                  <a:cubicBezTo>
                    <a:pt x="1072" y="3403"/>
                    <a:pt x="1166" y="3246"/>
                    <a:pt x="1103" y="3120"/>
                  </a:cubicBezTo>
                  <a:cubicBezTo>
                    <a:pt x="1072" y="2899"/>
                    <a:pt x="1072" y="2710"/>
                    <a:pt x="1103" y="2490"/>
                  </a:cubicBezTo>
                  <a:cubicBezTo>
                    <a:pt x="1166" y="2332"/>
                    <a:pt x="1072" y="2206"/>
                    <a:pt x="946" y="2143"/>
                  </a:cubicBezTo>
                  <a:lnTo>
                    <a:pt x="851" y="2049"/>
                  </a:lnTo>
                  <a:lnTo>
                    <a:pt x="1198" y="1482"/>
                  </a:lnTo>
                  <a:lnTo>
                    <a:pt x="1324" y="1545"/>
                  </a:lnTo>
                  <a:cubicBezTo>
                    <a:pt x="1366" y="1573"/>
                    <a:pt x="1421" y="1588"/>
                    <a:pt x="1481" y="1588"/>
                  </a:cubicBezTo>
                  <a:cubicBezTo>
                    <a:pt x="1553" y="1588"/>
                    <a:pt x="1632" y="1565"/>
                    <a:pt x="1702" y="1513"/>
                  </a:cubicBezTo>
                  <a:cubicBezTo>
                    <a:pt x="1859" y="1356"/>
                    <a:pt x="2048" y="1261"/>
                    <a:pt x="2269" y="1198"/>
                  </a:cubicBezTo>
                  <a:cubicBezTo>
                    <a:pt x="2426" y="1135"/>
                    <a:pt x="2489" y="977"/>
                    <a:pt x="2489" y="883"/>
                  </a:cubicBezTo>
                  <a:lnTo>
                    <a:pt x="2489" y="757"/>
                  </a:lnTo>
                  <a:close/>
                  <a:moveTo>
                    <a:pt x="2174" y="1"/>
                  </a:moveTo>
                  <a:cubicBezTo>
                    <a:pt x="1985" y="1"/>
                    <a:pt x="1828" y="158"/>
                    <a:pt x="1828" y="379"/>
                  </a:cubicBezTo>
                  <a:lnTo>
                    <a:pt x="1828" y="599"/>
                  </a:lnTo>
                  <a:cubicBezTo>
                    <a:pt x="1702" y="631"/>
                    <a:pt x="1576" y="725"/>
                    <a:pt x="1513" y="788"/>
                  </a:cubicBezTo>
                  <a:lnTo>
                    <a:pt x="1324" y="694"/>
                  </a:lnTo>
                  <a:cubicBezTo>
                    <a:pt x="1265" y="658"/>
                    <a:pt x="1192" y="641"/>
                    <a:pt x="1122" y="641"/>
                  </a:cubicBezTo>
                  <a:cubicBezTo>
                    <a:pt x="1004" y="641"/>
                    <a:pt x="890" y="690"/>
                    <a:pt x="851" y="788"/>
                  </a:cubicBezTo>
                  <a:lnTo>
                    <a:pt x="126" y="2017"/>
                  </a:lnTo>
                  <a:cubicBezTo>
                    <a:pt x="63" y="2175"/>
                    <a:pt x="95" y="2427"/>
                    <a:pt x="253" y="2490"/>
                  </a:cubicBezTo>
                  <a:lnTo>
                    <a:pt x="442" y="2616"/>
                  </a:lnTo>
                  <a:lnTo>
                    <a:pt x="442" y="2994"/>
                  </a:lnTo>
                  <a:lnTo>
                    <a:pt x="253" y="3120"/>
                  </a:lnTo>
                  <a:cubicBezTo>
                    <a:pt x="95" y="3214"/>
                    <a:pt x="0" y="3435"/>
                    <a:pt x="126" y="3592"/>
                  </a:cubicBezTo>
                  <a:lnTo>
                    <a:pt x="851" y="4821"/>
                  </a:lnTo>
                  <a:cubicBezTo>
                    <a:pt x="894" y="4928"/>
                    <a:pt x="1024" y="4991"/>
                    <a:pt x="1152" y="4991"/>
                  </a:cubicBezTo>
                  <a:cubicBezTo>
                    <a:pt x="1213" y="4991"/>
                    <a:pt x="1273" y="4977"/>
                    <a:pt x="1324" y="4947"/>
                  </a:cubicBezTo>
                  <a:lnTo>
                    <a:pt x="1513" y="4821"/>
                  </a:lnTo>
                  <a:cubicBezTo>
                    <a:pt x="1639" y="4884"/>
                    <a:pt x="1733" y="4979"/>
                    <a:pt x="1828" y="5010"/>
                  </a:cubicBezTo>
                  <a:lnTo>
                    <a:pt x="1828" y="5262"/>
                  </a:lnTo>
                  <a:cubicBezTo>
                    <a:pt x="1828" y="5451"/>
                    <a:pt x="1985" y="5609"/>
                    <a:pt x="2174" y="5609"/>
                  </a:cubicBezTo>
                  <a:lnTo>
                    <a:pt x="3592" y="5609"/>
                  </a:lnTo>
                  <a:cubicBezTo>
                    <a:pt x="3781" y="5609"/>
                    <a:pt x="3939" y="5451"/>
                    <a:pt x="3939" y="5262"/>
                  </a:cubicBezTo>
                  <a:lnTo>
                    <a:pt x="3939" y="5010"/>
                  </a:lnTo>
                  <a:cubicBezTo>
                    <a:pt x="4065" y="4979"/>
                    <a:pt x="4191" y="4884"/>
                    <a:pt x="4254" y="4821"/>
                  </a:cubicBezTo>
                  <a:lnTo>
                    <a:pt x="4474" y="4947"/>
                  </a:lnTo>
                  <a:cubicBezTo>
                    <a:pt x="4524" y="4967"/>
                    <a:pt x="4580" y="4978"/>
                    <a:pt x="4637" y="4978"/>
                  </a:cubicBezTo>
                  <a:cubicBezTo>
                    <a:pt x="4759" y="4978"/>
                    <a:pt x="4882" y="4929"/>
                    <a:pt x="4947" y="4821"/>
                  </a:cubicBezTo>
                  <a:lnTo>
                    <a:pt x="5640" y="3592"/>
                  </a:lnTo>
                  <a:cubicBezTo>
                    <a:pt x="5734" y="3435"/>
                    <a:pt x="5671" y="3214"/>
                    <a:pt x="5514" y="3120"/>
                  </a:cubicBezTo>
                  <a:lnTo>
                    <a:pt x="5325" y="2994"/>
                  </a:lnTo>
                  <a:lnTo>
                    <a:pt x="5325" y="2616"/>
                  </a:lnTo>
                  <a:lnTo>
                    <a:pt x="5514" y="2490"/>
                  </a:lnTo>
                  <a:cubicBezTo>
                    <a:pt x="5671" y="2427"/>
                    <a:pt x="5766" y="2206"/>
                    <a:pt x="5640" y="2017"/>
                  </a:cubicBezTo>
                  <a:lnTo>
                    <a:pt x="4947" y="788"/>
                  </a:lnTo>
                  <a:cubicBezTo>
                    <a:pt x="4887" y="689"/>
                    <a:pt x="4777" y="627"/>
                    <a:pt x="4664" y="627"/>
                  </a:cubicBezTo>
                  <a:cubicBezTo>
                    <a:pt x="4598" y="627"/>
                    <a:pt x="4532" y="648"/>
                    <a:pt x="4474" y="694"/>
                  </a:cubicBezTo>
                  <a:lnTo>
                    <a:pt x="4254" y="788"/>
                  </a:lnTo>
                  <a:cubicBezTo>
                    <a:pt x="4159" y="725"/>
                    <a:pt x="4033" y="631"/>
                    <a:pt x="3939" y="599"/>
                  </a:cubicBezTo>
                  <a:lnTo>
                    <a:pt x="3939" y="379"/>
                  </a:lnTo>
                  <a:cubicBezTo>
                    <a:pt x="3939" y="158"/>
                    <a:pt x="3781" y="1"/>
                    <a:pt x="359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713;p39">
              <a:extLst>
                <a:ext uri="{FF2B5EF4-FFF2-40B4-BE49-F238E27FC236}">
                  <a16:creationId xmlns:a16="http://schemas.microsoft.com/office/drawing/2014/main" id="{0DA39063-3CD0-46E6-9DAF-27132F5FC3A4}"/>
                </a:ext>
              </a:extLst>
            </p:cNvPr>
            <p:cNvSpPr/>
            <p:nvPr/>
          </p:nvSpPr>
          <p:spPr>
            <a:xfrm>
              <a:off x="-48150350" y="2422325"/>
              <a:ext cx="52775" cy="52800"/>
            </a:xfrm>
            <a:custGeom>
              <a:avLst/>
              <a:gdLst/>
              <a:ahLst/>
              <a:cxnLst/>
              <a:rect l="l" t="t" r="r" b="b"/>
              <a:pathLst>
                <a:path w="2111" h="2112" extrusionOk="0">
                  <a:moveTo>
                    <a:pt x="1040" y="662"/>
                  </a:moveTo>
                  <a:cubicBezTo>
                    <a:pt x="1260" y="662"/>
                    <a:pt x="1418" y="820"/>
                    <a:pt x="1418" y="1009"/>
                  </a:cubicBezTo>
                  <a:cubicBezTo>
                    <a:pt x="1418" y="1198"/>
                    <a:pt x="1260" y="1355"/>
                    <a:pt x="1040" y="1355"/>
                  </a:cubicBezTo>
                  <a:cubicBezTo>
                    <a:pt x="851" y="1355"/>
                    <a:pt x="693" y="1198"/>
                    <a:pt x="693" y="1009"/>
                  </a:cubicBezTo>
                  <a:cubicBezTo>
                    <a:pt x="693" y="820"/>
                    <a:pt x="851" y="662"/>
                    <a:pt x="1040" y="662"/>
                  </a:cubicBezTo>
                  <a:close/>
                  <a:moveTo>
                    <a:pt x="1040" y="1"/>
                  </a:moveTo>
                  <a:cubicBezTo>
                    <a:pt x="473" y="1"/>
                    <a:pt x="0" y="473"/>
                    <a:pt x="0" y="1040"/>
                  </a:cubicBezTo>
                  <a:cubicBezTo>
                    <a:pt x="0" y="1639"/>
                    <a:pt x="473" y="2111"/>
                    <a:pt x="1040" y="2111"/>
                  </a:cubicBezTo>
                  <a:cubicBezTo>
                    <a:pt x="1639" y="2111"/>
                    <a:pt x="2111" y="1639"/>
                    <a:pt x="2111" y="1040"/>
                  </a:cubicBezTo>
                  <a:cubicBezTo>
                    <a:pt x="2111" y="473"/>
                    <a:pt x="1639" y="1"/>
                    <a:pt x="104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" name="Google Shape;715;p39">
            <a:extLst>
              <a:ext uri="{FF2B5EF4-FFF2-40B4-BE49-F238E27FC236}">
                <a16:creationId xmlns:a16="http://schemas.microsoft.com/office/drawing/2014/main" id="{421495A8-13F9-4B75-8622-4344E5D650ED}"/>
              </a:ext>
            </a:extLst>
          </p:cNvPr>
          <p:cNvGrpSpPr/>
          <p:nvPr/>
        </p:nvGrpSpPr>
        <p:grpSpPr>
          <a:xfrm>
            <a:off x="1408307" y="3466213"/>
            <a:ext cx="385049" cy="381803"/>
            <a:chOff x="-47529700" y="2342000"/>
            <a:chExt cx="302450" cy="299900"/>
          </a:xfrm>
          <a:solidFill>
            <a:schemeClr val="accent3"/>
          </a:solidFill>
        </p:grpSpPr>
        <p:sp>
          <p:nvSpPr>
            <p:cNvPr id="116" name="Google Shape;716;p39">
              <a:extLst>
                <a:ext uri="{FF2B5EF4-FFF2-40B4-BE49-F238E27FC236}">
                  <a16:creationId xmlns:a16="http://schemas.microsoft.com/office/drawing/2014/main" id="{6741E22E-45F6-46E6-AD18-8CABA692AA0A}"/>
                </a:ext>
              </a:extLst>
            </p:cNvPr>
            <p:cNvSpPr/>
            <p:nvPr/>
          </p:nvSpPr>
          <p:spPr>
            <a:xfrm>
              <a:off x="-47529700" y="2342000"/>
              <a:ext cx="302450" cy="299900"/>
            </a:xfrm>
            <a:custGeom>
              <a:avLst/>
              <a:gdLst/>
              <a:ahLst/>
              <a:cxnLst/>
              <a:rect l="l" t="t" r="r" b="b"/>
              <a:pathLst>
                <a:path w="12098" h="11996" extrusionOk="0">
                  <a:moveTo>
                    <a:pt x="7530" y="725"/>
                  </a:moveTo>
                  <a:cubicBezTo>
                    <a:pt x="9672" y="725"/>
                    <a:pt x="11405" y="2457"/>
                    <a:pt x="11405" y="4568"/>
                  </a:cubicBezTo>
                  <a:cubicBezTo>
                    <a:pt x="11405" y="6711"/>
                    <a:pt x="9672" y="8443"/>
                    <a:pt x="7530" y="8443"/>
                  </a:cubicBezTo>
                  <a:cubicBezTo>
                    <a:pt x="5419" y="8443"/>
                    <a:pt x="3686" y="6711"/>
                    <a:pt x="3686" y="4568"/>
                  </a:cubicBezTo>
                  <a:cubicBezTo>
                    <a:pt x="3686" y="2457"/>
                    <a:pt x="5419" y="725"/>
                    <a:pt x="7530" y="725"/>
                  </a:cubicBezTo>
                  <a:close/>
                  <a:moveTo>
                    <a:pt x="4064" y="7530"/>
                  </a:moveTo>
                  <a:cubicBezTo>
                    <a:pt x="4222" y="7719"/>
                    <a:pt x="4379" y="7876"/>
                    <a:pt x="4568" y="8034"/>
                  </a:cubicBezTo>
                  <a:lnTo>
                    <a:pt x="3686" y="8947"/>
                  </a:lnTo>
                  <a:lnTo>
                    <a:pt x="3151" y="8443"/>
                  </a:lnTo>
                  <a:lnTo>
                    <a:pt x="4064" y="7530"/>
                  </a:lnTo>
                  <a:close/>
                  <a:moveTo>
                    <a:pt x="2647" y="8916"/>
                  </a:moveTo>
                  <a:lnTo>
                    <a:pt x="3151" y="9420"/>
                  </a:lnTo>
                  <a:lnTo>
                    <a:pt x="1386" y="11184"/>
                  </a:lnTo>
                  <a:cubicBezTo>
                    <a:pt x="1323" y="11247"/>
                    <a:pt x="1237" y="11279"/>
                    <a:pt x="1146" y="11279"/>
                  </a:cubicBezTo>
                  <a:cubicBezTo>
                    <a:pt x="1056" y="11279"/>
                    <a:pt x="961" y="11247"/>
                    <a:pt x="882" y="11184"/>
                  </a:cubicBezTo>
                  <a:cubicBezTo>
                    <a:pt x="756" y="11090"/>
                    <a:pt x="756" y="10838"/>
                    <a:pt x="882" y="10680"/>
                  </a:cubicBezTo>
                  <a:lnTo>
                    <a:pt x="2647" y="8916"/>
                  </a:lnTo>
                  <a:close/>
                  <a:moveTo>
                    <a:pt x="7530" y="0"/>
                  </a:moveTo>
                  <a:cubicBezTo>
                    <a:pt x="5009" y="0"/>
                    <a:pt x="2962" y="2048"/>
                    <a:pt x="2962" y="4568"/>
                  </a:cubicBezTo>
                  <a:cubicBezTo>
                    <a:pt x="2962" y="5450"/>
                    <a:pt x="3214" y="6270"/>
                    <a:pt x="3623" y="6963"/>
                  </a:cubicBezTo>
                  <a:lnTo>
                    <a:pt x="410" y="10208"/>
                  </a:lnTo>
                  <a:cubicBezTo>
                    <a:pt x="0" y="10586"/>
                    <a:pt x="0" y="11279"/>
                    <a:pt x="410" y="11688"/>
                  </a:cubicBezTo>
                  <a:cubicBezTo>
                    <a:pt x="599" y="11893"/>
                    <a:pt x="867" y="11996"/>
                    <a:pt x="1138" y="11996"/>
                  </a:cubicBezTo>
                  <a:cubicBezTo>
                    <a:pt x="1410" y="11996"/>
                    <a:pt x="1686" y="11893"/>
                    <a:pt x="1890" y="11688"/>
                  </a:cubicBezTo>
                  <a:lnTo>
                    <a:pt x="5135" y="8475"/>
                  </a:lnTo>
                  <a:cubicBezTo>
                    <a:pt x="5829" y="8916"/>
                    <a:pt x="6679" y="9137"/>
                    <a:pt x="7530" y="9137"/>
                  </a:cubicBezTo>
                  <a:cubicBezTo>
                    <a:pt x="10050" y="9137"/>
                    <a:pt x="12098" y="7089"/>
                    <a:pt x="12098" y="4568"/>
                  </a:cubicBezTo>
                  <a:cubicBezTo>
                    <a:pt x="12098" y="2048"/>
                    <a:pt x="10050" y="0"/>
                    <a:pt x="753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717;p39">
              <a:extLst>
                <a:ext uri="{FF2B5EF4-FFF2-40B4-BE49-F238E27FC236}">
                  <a16:creationId xmlns:a16="http://schemas.microsoft.com/office/drawing/2014/main" id="{6CFFB80E-6D0A-4226-8F55-03A93414C722}"/>
                </a:ext>
              </a:extLst>
            </p:cNvPr>
            <p:cNvSpPr/>
            <p:nvPr/>
          </p:nvSpPr>
          <p:spPr>
            <a:xfrm>
              <a:off x="-47404475" y="2395550"/>
              <a:ext cx="124475" cy="123675"/>
            </a:xfrm>
            <a:custGeom>
              <a:avLst/>
              <a:gdLst/>
              <a:ahLst/>
              <a:cxnLst/>
              <a:rect l="l" t="t" r="r" b="b"/>
              <a:pathLst>
                <a:path w="4979" h="4947" extrusionOk="0">
                  <a:moveTo>
                    <a:pt x="2804" y="2080"/>
                  </a:moveTo>
                  <a:cubicBezTo>
                    <a:pt x="2678" y="2395"/>
                    <a:pt x="2458" y="2647"/>
                    <a:pt x="2174" y="2710"/>
                  </a:cubicBezTo>
                  <a:lnTo>
                    <a:pt x="2174" y="2080"/>
                  </a:lnTo>
                  <a:close/>
                  <a:moveTo>
                    <a:pt x="1828" y="694"/>
                  </a:moveTo>
                  <a:cubicBezTo>
                    <a:pt x="2300" y="694"/>
                    <a:pt x="2678" y="977"/>
                    <a:pt x="2804" y="1418"/>
                  </a:cubicBezTo>
                  <a:lnTo>
                    <a:pt x="1828" y="1418"/>
                  </a:lnTo>
                  <a:cubicBezTo>
                    <a:pt x="1607" y="1418"/>
                    <a:pt x="1481" y="1576"/>
                    <a:pt x="1481" y="1765"/>
                  </a:cubicBezTo>
                  <a:lnTo>
                    <a:pt x="1481" y="2741"/>
                  </a:lnTo>
                  <a:cubicBezTo>
                    <a:pt x="1072" y="2584"/>
                    <a:pt x="757" y="2206"/>
                    <a:pt x="757" y="1765"/>
                  </a:cubicBezTo>
                  <a:cubicBezTo>
                    <a:pt x="757" y="1166"/>
                    <a:pt x="1229" y="694"/>
                    <a:pt x="1828" y="694"/>
                  </a:cubicBezTo>
                  <a:close/>
                  <a:moveTo>
                    <a:pt x="4254" y="2080"/>
                  </a:moveTo>
                  <a:lnTo>
                    <a:pt x="4254" y="4222"/>
                  </a:lnTo>
                  <a:lnTo>
                    <a:pt x="2143" y="4222"/>
                  </a:lnTo>
                  <a:lnTo>
                    <a:pt x="2143" y="3466"/>
                  </a:lnTo>
                  <a:cubicBezTo>
                    <a:pt x="2804" y="3308"/>
                    <a:pt x="3371" y="2804"/>
                    <a:pt x="3498" y="2080"/>
                  </a:cubicBezTo>
                  <a:close/>
                  <a:moveTo>
                    <a:pt x="1796" y="0"/>
                  </a:moveTo>
                  <a:cubicBezTo>
                    <a:pt x="788" y="0"/>
                    <a:pt x="0" y="788"/>
                    <a:pt x="0" y="1765"/>
                  </a:cubicBezTo>
                  <a:cubicBezTo>
                    <a:pt x="0" y="2615"/>
                    <a:pt x="599" y="3340"/>
                    <a:pt x="1418" y="3497"/>
                  </a:cubicBezTo>
                  <a:lnTo>
                    <a:pt x="1418" y="4600"/>
                  </a:lnTo>
                  <a:cubicBezTo>
                    <a:pt x="1418" y="4789"/>
                    <a:pt x="1576" y="4947"/>
                    <a:pt x="1796" y="4947"/>
                  </a:cubicBezTo>
                  <a:lnTo>
                    <a:pt x="4569" y="4947"/>
                  </a:lnTo>
                  <a:cubicBezTo>
                    <a:pt x="4789" y="4947"/>
                    <a:pt x="4947" y="4789"/>
                    <a:pt x="4947" y="4600"/>
                  </a:cubicBezTo>
                  <a:lnTo>
                    <a:pt x="4947" y="1796"/>
                  </a:lnTo>
                  <a:cubicBezTo>
                    <a:pt x="4978" y="1576"/>
                    <a:pt x="4821" y="1418"/>
                    <a:pt x="4632" y="1418"/>
                  </a:cubicBezTo>
                  <a:lnTo>
                    <a:pt x="3498" y="1418"/>
                  </a:lnTo>
                  <a:cubicBezTo>
                    <a:pt x="3371" y="631"/>
                    <a:pt x="2647" y="0"/>
                    <a:pt x="179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971355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extLst>
    <p:ext uri="{6950BFC3-D8DA-4A85-94F7-54DA5524770B}">
      <p188:commentRel xmlns:p188="http://schemas.microsoft.com/office/powerpoint/2018/8/main" r:id="rId3"/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사람, 실외, 서있는이(가) 표시된 사진&#10;&#10;자동 생성된 설명">
            <a:extLst>
              <a:ext uri="{FF2B5EF4-FFF2-40B4-BE49-F238E27FC236}">
                <a16:creationId xmlns:a16="http://schemas.microsoft.com/office/drawing/2014/main" id="{8FBD72BA-CCC2-4A6C-8FA4-0FCAA1F95A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050" b="11838"/>
          <a:stretch/>
        </p:blipFill>
        <p:spPr>
          <a:xfrm>
            <a:off x="5067301" y="1"/>
            <a:ext cx="4076699" cy="5143500"/>
          </a:xfrm>
          <a:prstGeom prst="rect">
            <a:avLst/>
          </a:prstGeom>
        </p:spPr>
      </p:pic>
      <p:sp>
        <p:nvSpPr>
          <p:cNvPr id="948" name="Google Shape;948;p50"/>
          <p:cNvSpPr txBox="1">
            <a:spLocks noGrp="1"/>
          </p:cNvSpPr>
          <p:nvPr>
            <p:ph type="title"/>
          </p:nvPr>
        </p:nvSpPr>
        <p:spPr>
          <a:xfrm>
            <a:off x="723900" y="540000"/>
            <a:ext cx="77001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목적 및 필요성</a:t>
            </a:r>
            <a:endParaRPr dirty="0">
              <a:latin typeface="티웨이_날다" panose="02000300000000000000" pitchFamily="2" charset="-127"/>
              <a:ea typeface="티웨이_날다" panose="02000300000000000000" pitchFamily="2" charset="-127"/>
            </a:endParaRPr>
          </a:p>
        </p:txBody>
      </p:sp>
      <p:grpSp>
        <p:nvGrpSpPr>
          <p:cNvPr id="950" name="Google Shape;950;p50"/>
          <p:cNvGrpSpPr/>
          <p:nvPr/>
        </p:nvGrpSpPr>
        <p:grpSpPr>
          <a:xfrm rot="5400000">
            <a:off x="8369867" y="4109867"/>
            <a:ext cx="1550412" cy="516832"/>
            <a:chOff x="-1171" y="-257083"/>
            <a:chExt cx="1550412" cy="516832"/>
          </a:xfrm>
        </p:grpSpPr>
        <p:sp>
          <p:nvSpPr>
            <p:cNvPr id="951" name="Google Shape;951;p50"/>
            <p:cNvSpPr/>
            <p:nvPr/>
          </p:nvSpPr>
          <p:spPr>
            <a:xfrm rot="-5400000">
              <a:off x="-1180" y="-257072"/>
              <a:ext cx="516831" cy="516812"/>
            </a:xfrm>
            <a:custGeom>
              <a:avLst/>
              <a:gdLst/>
              <a:ahLst/>
              <a:cxnLst/>
              <a:rect l="l" t="t" r="r" b="b"/>
              <a:pathLst>
                <a:path w="28081" h="28080" extrusionOk="0">
                  <a:moveTo>
                    <a:pt x="14040" y="0"/>
                  </a:moveTo>
                  <a:cubicBezTo>
                    <a:pt x="6278" y="0"/>
                    <a:pt x="1" y="6298"/>
                    <a:pt x="1" y="14040"/>
                  </a:cubicBezTo>
                  <a:cubicBezTo>
                    <a:pt x="1" y="21803"/>
                    <a:pt x="6278" y="28080"/>
                    <a:pt x="14040" y="28080"/>
                  </a:cubicBezTo>
                  <a:cubicBezTo>
                    <a:pt x="21803" y="28080"/>
                    <a:pt x="28080" y="21803"/>
                    <a:pt x="28080" y="14040"/>
                  </a:cubicBezTo>
                  <a:cubicBezTo>
                    <a:pt x="28080" y="6298"/>
                    <a:pt x="21803" y="0"/>
                    <a:pt x="14040" y="0"/>
                  </a:cubicBezTo>
                  <a:close/>
                </a:path>
              </a:pathLst>
            </a:custGeom>
            <a:solidFill>
              <a:srgbClr val="73A9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50"/>
            <p:cNvSpPr/>
            <p:nvPr/>
          </p:nvSpPr>
          <p:spPr>
            <a:xfrm rot="-5400000">
              <a:off x="78155" y="-177737"/>
              <a:ext cx="358161" cy="358161"/>
            </a:xfrm>
            <a:custGeom>
              <a:avLst/>
              <a:gdLst/>
              <a:ahLst/>
              <a:cxnLst/>
              <a:rect l="l" t="t" r="r" b="b"/>
              <a:pathLst>
                <a:path w="19460" h="19460" extrusionOk="0">
                  <a:moveTo>
                    <a:pt x="9730" y="1"/>
                  </a:moveTo>
                  <a:cubicBezTo>
                    <a:pt x="4353" y="1"/>
                    <a:pt x="1" y="4353"/>
                    <a:pt x="1" y="9730"/>
                  </a:cubicBezTo>
                  <a:cubicBezTo>
                    <a:pt x="1" y="15108"/>
                    <a:pt x="4353" y="19460"/>
                    <a:pt x="9730" y="19460"/>
                  </a:cubicBezTo>
                  <a:cubicBezTo>
                    <a:pt x="15108" y="19460"/>
                    <a:pt x="19460" y="15108"/>
                    <a:pt x="19460" y="9730"/>
                  </a:cubicBezTo>
                  <a:cubicBezTo>
                    <a:pt x="19460" y="4353"/>
                    <a:pt x="15108" y="1"/>
                    <a:pt x="9730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50"/>
            <p:cNvSpPr/>
            <p:nvPr/>
          </p:nvSpPr>
          <p:spPr>
            <a:xfrm rot="-5400000">
              <a:off x="515620" y="-257073"/>
              <a:ext cx="516831" cy="516812"/>
            </a:xfrm>
            <a:custGeom>
              <a:avLst/>
              <a:gdLst/>
              <a:ahLst/>
              <a:cxnLst/>
              <a:rect l="l" t="t" r="r" b="b"/>
              <a:pathLst>
                <a:path w="28081" h="28080" extrusionOk="0">
                  <a:moveTo>
                    <a:pt x="14040" y="0"/>
                  </a:moveTo>
                  <a:cubicBezTo>
                    <a:pt x="6278" y="0"/>
                    <a:pt x="1" y="6298"/>
                    <a:pt x="1" y="14040"/>
                  </a:cubicBezTo>
                  <a:cubicBezTo>
                    <a:pt x="1" y="21803"/>
                    <a:pt x="6278" y="28080"/>
                    <a:pt x="14040" y="28080"/>
                  </a:cubicBezTo>
                  <a:cubicBezTo>
                    <a:pt x="21803" y="28080"/>
                    <a:pt x="28080" y="21803"/>
                    <a:pt x="28080" y="14040"/>
                  </a:cubicBezTo>
                  <a:cubicBezTo>
                    <a:pt x="28080" y="6298"/>
                    <a:pt x="21803" y="0"/>
                    <a:pt x="14040" y="0"/>
                  </a:cubicBezTo>
                  <a:close/>
                </a:path>
              </a:pathLst>
            </a:custGeom>
            <a:solidFill>
              <a:srgbClr val="EBCC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50"/>
            <p:cNvSpPr/>
            <p:nvPr/>
          </p:nvSpPr>
          <p:spPr>
            <a:xfrm rot="-5400000">
              <a:off x="594955" y="-177739"/>
              <a:ext cx="358161" cy="358161"/>
            </a:xfrm>
            <a:custGeom>
              <a:avLst/>
              <a:gdLst/>
              <a:ahLst/>
              <a:cxnLst/>
              <a:rect l="l" t="t" r="r" b="b"/>
              <a:pathLst>
                <a:path w="19460" h="19460" extrusionOk="0">
                  <a:moveTo>
                    <a:pt x="9730" y="1"/>
                  </a:moveTo>
                  <a:cubicBezTo>
                    <a:pt x="4353" y="1"/>
                    <a:pt x="1" y="4353"/>
                    <a:pt x="1" y="9730"/>
                  </a:cubicBezTo>
                  <a:cubicBezTo>
                    <a:pt x="1" y="15108"/>
                    <a:pt x="4353" y="19460"/>
                    <a:pt x="9730" y="19460"/>
                  </a:cubicBezTo>
                  <a:cubicBezTo>
                    <a:pt x="15108" y="19460"/>
                    <a:pt x="19460" y="15108"/>
                    <a:pt x="19460" y="9730"/>
                  </a:cubicBezTo>
                  <a:cubicBezTo>
                    <a:pt x="19460" y="4353"/>
                    <a:pt x="15108" y="1"/>
                    <a:pt x="9730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50"/>
            <p:cNvSpPr/>
            <p:nvPr/>
          </p:nvSpPr>
          <p:spPr>
            <a:xfrm rot="-5400000">
              <a:off x="1032420" y="-257073"/>
              <a:ext cx="516831" cy="516812"/>
            </a:xfrm>
            <a:custGeom>
              <a:avLst/>
              <a:gdLst/>
              <a:ahLst/>
              <a:cxnLst/>
              <a:rect l="l" t="t" r="r" b="b"/>
              <a:pathLst>
                <a:path w="28081" h="28080" extrusionOk="0">
                  <a:moveTo>
                    <a:pt x="14040" y="0"/>
                  </a:moveTo>
                  <a:cubicBezTo>
                    <a:pt x="6278" y="0"/>
                    <a:pt x="1" y="6298"/>
                    <a:pt x="1" y="14040"/>
                  </a:cubicBezTo>
                  <a:cubicBezTo>
                    <a:pt x="1" y="21803"/>
                    <a:pt x="6278" y="28080"/>
                    <a:pt x="14040" y="28080"/>
                  </a:cubicBezTo>
                  <a:cubicBezTo>
                    <a:pt x="21803" y="28080"/>
                    <a:pt x="28080" y="21803"/>
                    <a:pt x="28080" y="14040"/>
                  </a:cubicBezTo>
                  <a:cubicBezTo>
                    <a:pt x="28080" y="6298"/>
                    <a:pt x="21803" y="0"/>
                    <a:pt x="14040" y="0"/>
                  </a:cubicBezTo>
                  <a:close/>
                </a:path>
              </a:pathLst>
            </a:custGeom>
            <a:solidFill>
              <a:srgbClr val="75C7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50"/>
            <p:cNvSpPr/>
            <p:nvPr/>
          </p:nvSpPr>
          <p:spPr>
            <a:xfrm rot="-5400000">
              <a:off x="1111755" y="-177739"/>
              <a:ext cx="358161" cy="358161"/>
            </a:xfrm>
            <a:custGeom>
              <a:avLst/>
              <a:gdLst/>
              <a:ahLst/>
              <a:cxnLst/>
              <a:rect l="l" t="t" r="r" b="b"/>
              <a:pathLst>
                <a:path w="19460" h="19460" extrusionOk="0">
                  <a:moveTo>
                    <a:pt x="9730" y="1"/>
                  </a:moveTo>
                  <a:cubicBezTo>
                    <a:pt x="4353" y="1"/>
                    <a:pt x="1" y="4353"/>
                    <a:pt x="1" y="9730"/>
                  </a:cubicBezTo>
                  <a:cubicBezTo>
                    <a:pt x="1" y="15108"/>
                    <a:pt x="4353" y="19460"/>
                    <a:pt x="9730" y="19460"/>
                  </a:cubicBezTo>
                  <a:cubicBezTo>
                    <a:pt x="15108" y="19460"/>
                    <a:pt x="19460" y="15108"/>
                    <a:pt x="19460" y="9730"/>
                  </a:cubicBezTo>
                  <a:cubicBezTo>
                    <a:pt x="19460" y="4353"/>
                    <a:pt x="15108" y="1"/>
                    <a:pt x="9730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949;p50">
            <a:extLst>
              <a:ext uri="{FF2B5EF4-FFF2-40B4-BE49-F238E27FC236}">
                <a16:creationId xmlns:a16="http://schemas.microsoft.com/office/drawing/2014/main" id="{2297638E-934D-4547-8719-F3A9CBD27C84}"/>
              </a:ext>
            </a:extLst>
          </p:cNvPr>
          <p:cNvSpPr txBox="1">
            <a:spLocks/>
          </p:cNvSpPr>
          <p:nvPr/>
        </p:nvSpPr>
        <p:spPr>
          <a:xfrm>
            <a:off x="723900" y="1557624"/>
            <a:ext cx="3436800" cy="3045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AutoNum type="arabicPeriod"/>
              <a:defRPr sz="16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lphaLcPeriod"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romanLcPeriod"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lphaLcPeriod"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romanLcPeriod"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lphaLcPeriod"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rial"/>
              <a:buAutoNum type="romanLcPeriod"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None/>
            </a:pP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모션인식 및 </a:t>
            </a:r>
            <a:r>
              <a:rPr lang="ko-KR" altLang="en-US" dirty="0" err="1">
                <a:latin typeface="Noto Sans KR" panose="020B0500000000000000" pitchFamily="34" charset="-127"/>
                <a:ea typeface="Noto Sans KR" panose="020B0500000000000000" pitchFamily="34" charset="-127"/>
              </a:rPr>
              <a:t>햅틱</a:t>
            </a: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 디바이스를 활용한 온라인 가상 실습실 구현</a:t>
            </a:r>
            <a:endParaRPr lang="en-US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indent="-330200">
              <a:spcBef>
                <a:spcPts val="1600"/>
              </a:spcBef>
              <a:buSzPts val="1600"/>
              <a:buFont typeface="Source Sans Pro"/>
              <a:buAutoNum type="arabicPeriod"/>
            </a:pP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기존 수업에서 실시하지 못한 여러 컨텐츠들에 대해 가상 시뮬레이션을 통한 실습 가능</a:t>
            </a:r>
            <a:endParaRPr lang="en-US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indent="-330200">
              <a:buSzPts val="1600"/>
              <a:buFont typeface="Source Sans Pro"/>
              <a:buAutoNum type="arabicPeriod"/>
            </a:pP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구현한 가상 실습실을 기반으로 교육현장에서 활용 가능한 다양한 컨텐츠 개발로 분야를 확장</a:t>
            </a:r>
            <a:endParaRPr lang="en-US" altLang="ko-KR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indent="-330200">
              <a:buSzPts val="1600"/>
              <a:buFont typeface="Source Sans Pro"/>
              <a:buAutoNum type="arabicPeriod"/>
            </a:pP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가상 실습실을 통한 학생들의 실습 참여도 및 학업 성취도 향상</a:t>
            </a:r>
            <a:endParaRPr lang="en-US" altLang="ko-KR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32607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29"/>
          <p:cNvSpPr txBox="1">
            <a:spLocks noGrp="1"/>
          </p:cNvSpPr>
          <p:nvPr>
            <p:ph type="title" idx="2"/>
          </p:nvPr>
        </p:nvSpPr>
        <p:spPr>
          <a:xfrm>
            <a:off x="2006600" y="2406624"/>
            <a:ext cx="5130800" cy="825525"/>
          </a:xfrm>
          <a:prstGeom prst="rect">
            <a:avLst/>
          </a:prstGeom>
        </p:spPr>
        <p:txBody>
          <a:bodyPr spcFirstLastPara="1" wrap="square" lIns="91425" tIns="91425" rIns="8377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000">
                <a:latin typeface="티웨이_날다" panose="02000300000000000000" pitchFamily="2" charset="-127"/>
                <a:ea typeface="티웨이_날다" panose="02000300000000000000" pitchFamily="2" charset="-127"/>
              </a:rPr>
              <a:t>과제 내용 및 추진 방법</a:t>
            </a:r>
            <a:endParaRPr sz="4000" dirty="0">
              <a:latin typeface="티웨이_날다" panose="02000300000000000000" pitchFamily="2" charset="-127"/>
              <a:ea typeface="티웨이_날다" panose="02000300000000000000" pitchFamily="2" charset="-127"/>
            </a:endParaRPr>
          </a:p>
        </p:txBody>
      </p:sp>
      <p:sp>
        <p:nvSpPr>
          <p:cNvPr id="490" name="Google Shape;490;p29"/>
          <p:cNvSpPr txBox="1">
            <a:spLocks noGrp="1"/>
          </p:cNvSpPr>
          <p:nvPr>
            <p:ph type="title"/>
          </p:nvPr>
        </p:nvSpPr>
        <p:spPr>
          <a:xfrm>
            <a:off x="3781075" y="1635450"/>
            <a:ext cx="1714500" cy="97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3"/>
                </a:solidFill>
              </a:rPr>
              <a:t>02</a:t>
            </a:r>
            <a:endParaRPr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960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Google Shape;948;p50"/>
          <p:cNvSpPr txBox="1">
            <a:spLocks noGrp="1"/>
          </p:cNvSpPr>
          <p:nvPr>
            <p:ph type="title"/>
          </p:nvPr>
        </p:nvSpPr>
        <p:spPr>
          <a:xfrm>
            <a:off x="723900" y="540000"/>
            <a:ext cx="77001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>
                <a:latin typeface="티웨이_날다" panose="02000300000000000000" pitchFamily="2" charset="-127"/>
                <a:ea typeface="티웨이_날다" panose="02000300000000000000" pitchFamily="2" charset="-127"/>
              </a:rPr>
              <a:t>프로젝트 개요</a:t>
            </a:r>
            <a:endParaRPr dirty="0">
              <a:latin typeface="티웨이_날다" panose="02000300000000000000" pitchFamily="2" charset="-127"/>
              <a:ea typeface="티웨이_날다" panose="02000300000000000000" pitchFamily="2" charset="-127"/>
            </a:endParaRPr>
          </a:p>
        </p:txBody>
      </p:sp>
      <p:sp>
        <p:nvSpPr>
          <p:cNvPr id="949" name="Google Shape;949;p50"/>
          <p:cNvSpPr txBox="1">
            <a:spLocks noGrp="1"/>
          </p:cNvSpPr>
          <p:nvPr>
            <p:ph type="subTitle" idx="1"/>
          </p:nvPr>
        </p:nvSpPr>
        <p:spPr>
          <a:xfrm>
            <a:off x="830354" y="1290326"/>
            <a:ext cx="3352802" cy="152347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화학 결합 및 분자 구조 학습을 위한 가상 분자 결합 모형 실습실 구현</a:t>
            </a:r>
            <a:endParaRPr lang="en-US" altLang="ko-KR" sz="14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모션인식 장비를 활용하여 실습생들이 직접 가상 환경에서 분자 모형을 조립</a:t>
            </a:r>
            <a:endParaRPr lang="en-US" altLang="ko-KR" sz="14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클라이언트 단독으로 실행하여 모션 장비를 통해 실습을 진행</a:t>
            </a:r>
            <a:endParaRPr lang="en-US" altLang="ko-KR" sz="14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grpSp>
        <p:nvGrpSpPr>
          <p:cNvPr id="950" name="Google Shape;950;p50"/>
          <p:cNvGrpSpPr/>
          <p:nvPr/>
        </p:nvGrpSpPr>
        <p:grpSpPr>
          <a:xfrm rot="5400000">
            <a:off x="8369867" y="4109867"/>
            <a:ext cx="1550412" cy="516832"/>
            <a:chOff x="-1171" y="-257083"/>
            <a:chExt cx="1550412" cy="516832"/>
          </a:xfrm>
        </p:grpSpPr>
        <p:sp>
          <p:nvSpPr>
            <p:cNvPr id="951" name="Google Shape;951;p50"/>
            <p:cNvSpPr/>
            <p:nvPr/>
          </p:nvSpPr>
          <p:spPr>
            <a:xfrm rot="-5400000">
              <a:off x="-1180" y="-257072"/>
              <a:ext cx="516831" cy="516812"/>
            </a:xfrm>
            <a:custGeom>
              <a:avLst/>
              <a:gdLst/>
              <a:ahLst/>
              <a:cxnLst/>
              <a:rect l="l" t="t" r="r" b="b"/>
              <a:pathLst>
                <a:path w="28081" h="28080" extrusionOk="0">
                  <a:moveTo>
                    <a:pt x="14040" y="0"/>
                  </a:moveTo>
                  <a:cubicBezTo>
                    <a:pt x="6278" y="0"/>
                    <a:pt x="1" y="6298"/>
                    <a:pt x="1" y="14040"/>
                  </a:cubicBezTo>
                  <a:cubicBezTo>
                    <a:pt x="1" y="21803"/>
                    <a:pt x="6278" y="28080"/>
                    <a:pt x="14040" y="28080"/>
                  </a:cubicBezTo>
                  <a:cubicBezTo>
                    <a:pt x="21803" y="28080"/>
                    <a:pt x="28080" y="21803"/>
                    <a:pt x="28080" y="14040"/>
                  </a:cubicBezTo>
                  <a:cubicBezTo>
                    <a:pt x="28080" y="6298"/>
                    <a:pt x="21803" y="0"/>
                    <a:pt x="14040" y="0"/>
                  </a:cubicBezTo>
                  <a:close/>
                </a:path>
              </a:pathLst>
            </a:custGeom>
            <a:solidFill>
              <a:srgbClr val="73A9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50"/>
            <p:cNvSpPr/>
            <p:nvPr/>
          </p:nvSpPr>
          <p:spPr>
            <a:xfrm rot="-5400000">
              <a:off x="78155" y="-177737"/>
              <a:ext cx="358161" cy="358161"/>
            </a:xfrm>
            <a:custGeom>
              <a:avLst/>
              <a:gdLst/>
              <a:ahLst/>
              <a:cxnLst/>
              <a:rect l="l" t="t" r="r" b="b"/>
              <a:pathLst>
                <a:path w="19460" h="19460" extrusionOk="0">
                  <a:moveTo>
                    <a:pt x="9730" y="1"/>
                  </a:moveTo>
                  <a:cubicBezTo>
                    <a:pt x="4353" y="1"/>
                    <a:pt x="1" y="4353"/>
                    <a:pt x="1" y="9730"/>
                  </a:cubicBezTo>
                  <a:cubicBezTo>
                    <a:pt x="1" y="15108"/>
                    <a:pt x="4353" y="19460"/>
                    <a:pt x="9730" y="19460"/>
                  </a:cubicBezTo>
                  <a:cubicBezTo>
                    <a:pt x="15108" y="19460"/>
                    <a:pt x="19460" y="15108"/>
                    <a:pt x="19460" y="9730"/>
                  </a:cubicBezTo>
                  <a:cubicBezTo>
                    <a:pt x="19460" y="4353"/>
                    <a:pt x="15108" y="1"/>
                    <a:pt x="9730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50"/>
            <p:cNvSpPr/>
            <p:nvPr/>
          </p:nvSpPr>
          <p:spPr>
            <a:xfrm rot="-5400000">
              <a:off x="515620" y="-257073"/>
              <a:ext cx="516831" cy="516812"/>
            </a:xfrm>
            <a:custGeom>
              <a:avLst/>
              <a:gdLst/>
              <a:ahLst/>
              <a:cxnLst/>
              <a:rect l="l" t="t" r="r" b="b"/>
              <a:pathLst>
                <a:path w="28081" h="28080" extrusionOk="0">
                  <a:moveTo>
                    <a:pt x="14040" y="0"/>
                  </a:moveTo>
                  <a:cubicBezTo>
                    <a:pt x="6278" y="0"/>
                    <a:pt x="1" y="6298"/>
                    <a:pt x="1" y="14040"/>
                  </a:cubicBezTo>
                  <a:cubicBezTo>
                    <a:pt x="1" y="21803"/>
                    <a:pt x="6278" y="28080"/>
                    <a:pt x="14040" y="28080"/>
                  </a:cubicBezTo>
                  <a:cubicBezTo>
                    <a:pt x="21803" y="28080"/>
                    <a:pt x="28080" y="21803"/>
                    <a:pt x="28080" y="14040"/>
                  </a:cubicBezTo>
                  <a:cubicBezTo>
                    <a:pt x="28080" y="6298"/>
                    <a:pt x="21803" y="0"/>
                    <a:pt x="14040" y="0"/>
                  </a:cubicBezTo>
                  <a:close/>
                </a:path>
              </a:pathLst>
            </a:custGeom>
            <a:solidFill>
              <a:srgbClr val="EBCC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50"/>
            <p:cNvSpPr/>
            <p:nvPr/>
          </p:nvSpPr>
          <p:spPr>
            <a:xfrm rot="-5400000">
              <a:off x="594955" y="-177739"/>
              <a:ext cx="358161" cy="358161"/>
            </a:xfrm>
            <a:custGeom>
              <a:avLst/>
              <a:gdLst/>
              <a:ahLst/>
              <a:cxnLst/>
              <a:rect l="l" t="t" r="r" b="b"/>
              <a:pathLst>
                <a:path w="19460" h="19460" extrusionOk="0">
                  <a:moveTo>
                    <a:pt x="9730" y="1"/>
                  </a:moveTo>
                  <a:cubicBezTo>
                    <a:pt x="4353" y="1"/>
                    <a:pt x="1" y="4353"/>
                    <a:pt x="1" y="9730"/>
                  </a:cubicBezTo>
                  <a:cubicBezTo>
                    <a:pt x="1" y="15108"/>
                    <a:pt x="4353" y="19460"/>
                    <a:pt x="9730" y="19460"/>
                  </a:cubicBezTo>
                  <a:cubicBezTo>
                    <a:pt x="15108" y="19460"/>
                    <a:pt x="19460" y="15108"/>
                    <a:pt x="19460" y="9730"/>
                  </a:cubicBezTo>
                  <a:cubicBezTo>
                    <a:pt x="19460" y="4353"/>
                    <a:pt x="15108" y="1"/>
                    <a:pt x="9730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50"/>
            <p:cNvSpPr/>
            <p:nvPr/>
          </p:nvSpPr>
          <p:spPr>
            <a:xfrm rot="-5400000">
              <a:off x="1032420" y="-257073"/>
              <a:ext cx="516831" cy="516812"/>
            </a:xfrm>
            <a:custGeom>
              <a:avLst/>
              <a:gdLst/>
              <a:ahLst/>
              <a:cxnLst/>
              <a:rect l="l" t="t" r="r" b="b"/>
              <a:pathLst>
                <a:path w="28081" h="28080" extrusionOk="0">
                  <a:moveTo>
                    <a:pt x="14040" y="0"/>
                  </a:moveTo>
                  <a:cubicBezTo>
                    <a:pt x="6278" y="0"/>
                    <a:pt x="1" y="6298"/>
                    <a:pt x="1" y="14040"/>
                  </a:cubicBezTo>
                  <a:cubicBezTo>
                    <a:pt x="1" y="21803"/>
                    <a:pt x="6278" y="28080"/>
                    <a:pt x="14040" y="28080"/>
                  </a:cubicBezTo>
                  <a:cubicBezTo>
                    <a:pt x="21803" y="28080"/>
                    <a:pt x="28080" y="21803"/>
                    <a:pt x="28080" y="14040"/>
                  </a:cubicBezTo>
                  <a:cubicBezTo>
                    <a:pt x="28080" y="6298"/>
                    <a:pt x="21803" y="0"/>
                    <a:pt x="14040" y="0"/>
                  </a:cubicBezTo>
                  <a:close/>
                </a:path>
              </a:pathLst>
            </a:custGeom>
            <a:solidFill>
              <a:srgbClr val="75C7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50"/>
            <p:cNvSpPr/>
            <p:nvPr/>
          </p:nvSpPr>
          <p:spPr>
            <a:xfrm rot="-5400000">
              <a:off x="1111755" y="-177739"/>
              <a:ext cx="358161" cy="358161"/>
            </a:xfrm>
            <a:custGeom>
              <a:avLst/>
              <a:gdLst/>
              <a:ahLst/>
              <a:cxnLst/>
              <a:rect l="l" t="t" r="r" b="b"/>
              <a:pathLst>
                <a:path w="19460" h="19460" extrusionOk="0">
                  <a:moveTo>
                    <a:pt x="9730" y="1"/>
                  </a:moveTo>
                  <a:cubicBezTo>
                    <a:pt x="4353" y="1"/>
                    <a:pt x="1" y="4353"/>
                    <a:pt x="1" y="9730"/>
                  </a:cubicBezTo>
                  <a:cubicBezTo>
                    <a:pt x="1" y="15108"/>
                    <a:pt x="4353" y="19460"/>
                    <a:pt x="9730" y="19460"/>
                  </a:cubicBezTo>
                  <a:cubicBezTo>
                    <a:pt x="15108" y="19460"/>
                    <a:pt x="19460" y="15108"/>
                    <a:pt x="19460" y="9730"/>
                  </a:cubicBezTo>
                  <a:cubicBezTo>
                    <a:pt x="19460" y="4353"/>
                    <a:pt x="15108" y="1"/>
                    <a:pt x="9730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14" name="Google Shape;865;p47">
            <a:extLst>
              <a:ext uri="{FF2B5EF4-FFF2-40B4-BE49-F238E27FC236}">
                <a16:creationId xmlns:a16="http://schemas.microsoft.com/office/drawing/2014/main" id="{9028A7A2-236B-4FA1-AC30-F458252407B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77892986"/>
              </p:ext>
            </p:extLst>
          </p:nvPr>
        </p:nvGraphicFramePr>
        <p:xfrm>
          <a:off x="723898" y="2813797"/>
          <a:ext cx="3565714" cy="1981050"/>
        </p:xfrm>
        <a:graphic>
          <a:graphicData uri="http://schemas.openxmlformats.org/drawingml/2006/table">
            <a:tbl>
              <a:tblPr>
                <a:noFill/>
                <a:tableStyleId>{DB6C4A8D-611E-4E4C-B239-7E386D43AC58}</a:tableStyleId>
              </a:tblPr>
              <a:tblGrid>
                <a:gridCol w="7149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07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b="0" dirty="0">
                          <a:solidFill>
                            <a:srgbClr val="75C7BF"/>
                          </a:solidFill>
                          <a:latin typeface="IBM Plex Sans KR Medium" panose="020B0603050203000203" pitchFamily="34" charset="-127"/>
                          <a:ea typeface="IBM Plex Sans KR Medium" panose="020B0603050203000203" pitchFamily="34" charset="-127"/>
                          <a:cs typeface="Reem Kufi"/>
                          <a:sym typeface="Reem Kufi"/>
                        </a:rPr>
                        <a:t>김태헌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400" b="0" dirty="0">
                          <a:solidFill>
                            <a:srgbClr val="313131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  <a:sym typeface="Source Sans Pro"/>
                        </a:rPr>
                        <a:t>3D </a:t>
                      </a:r>
                      <a:r>
                        <a:rPr lang="ko-KR" altLang="en-US" sz="1400" b="0" dirty="0">
                          <a:solidFill>
                            <a:srgbClr val="313131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  <a:sym typeface="Source Sans Pro"/>
                        </a:rPr>
                        <a:t>오브젝트 조작 및 상호작용</a:t>
                      </a:r>
                      <a:endParaRPr sz="1400" b="0" dirty="0">
                        <a:solidFill>
                          <a:srgbClr val="31313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dirty="0">
                          <a:solidFill>
                            <a:schemeClr val="accent2"/>
                          </a:solidFill>
                          <a:latin typeface="IBM Plex Sans KR Medium" panose="020B0603050203000203" pitchFamily="34" charset="-127"/>
                          <a:ea typeface="IBM Plex Sans KR Medium" panose="020B0603050203000203" pitchFamily="34" charset="-127"/>
                          <a:cs typeface="Reem Kufi"/>
                          <a:sym typeface="Reem Kufi"/>
                        </a:rPr>
                        <a:t>권동영</a:t>
                      </a:r>
                      <a:endParaRPr sz="1400" dirty="0">
                        <a:solidFill>
                          <a:schemeClr val="accent2"/>
                        </a:solidFill>
                        <a:latin typeface="IBM Plex Sans KR Medium" panose="020B0603050203000203" pitchFamily="34" charset="-127"/>
                        <a:ea typeface="IBM Plex Sans KR Medium" panose="020B0603050203000203" pitchFamily="34" charset="-127"/>
                        <a:cs typeface="Reem Kufi"/>
                        <a:sym typeface="Reem Kuf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400" dirty="0">
                          <a:solidFill>
                            <a:schemeClr val="dk2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  <a:sym typeface="Source Sans Pro"/>
                        </a:rPr>
                        <a:t>3D </a:t>
                      </a:r>
                      <a:r>
                        <a:rPr lang="ko-KR" altLang="en-US" sz="1400" dirty="0">
                          <a:solidFill>
                            <a:schemeClr val="dk2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  <a:sym typeface="Source Sans Pro"/>
                        </a:rPr>
                        <a:t>원자 모형 제작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dirty="0">
                          <a:solidFill>
                            <a:schemeClr val="accent4"/>
                          </a:solidFill>
                          <a:latin typeface="IBM Plex Sans KR Medium" panose="020B0603050203000203" pitchFamily="34" charset="-127"/>
                          <a:ea typeface="IBM Plex Sans KR Medium" panose="020B0603050203000203" pitchFamily="34" charset="-127"/>
                          <a:cs typeface="Reem Kufi"/>
                          <a:sym typeface="Reem Kufi"/>
                        </a:rPr>
                        <a:t>김기훈</a:t>
                      </a:r>
                      <a:endParaRPr sz="1400" dirty="0">
                        <a:solidFill>
                          <a:schemeClr val="accent4"/>
                        </a:solidFill>
                        <a:latin typeface="IBM Plex Sans KR Medium" panose="020B0603050203000203" pitchFamily="34" charset="-127"/>
                        <a:ea typeface="IBM Plex Sans KR Medium" panose="020B0603050203000203" pitchFamily="34" charset="-127"/>
                        <a:cs typeface="Reem Kufi"/>
                        <a:sym typeface="Reem Kuf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dirty="0">
                          <a:solidFill>
                            <a:schemeClr val="dk2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  <a:sym typeface="Source Sans Pro"/>
                        </a:rPr>
                        <a:t>학습 컨텐츠</a:t>
                      </a:r>
                      <a:r>
                        <a:rPr lang="en-US" altLang="ko-KR" sz="1400" dirty="0">
                          <a:solidFill>
                            <a:schemeClr val="dk2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  <a:sym typeface="Source Sans Pro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dk2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  <a:sym typeface="Source Sans Pro"/>
                        </a:rPr>
                        <a:t>수업 자료</a:t>
                      </a:r>
                      <a:r>
                        <a:rPr lang="en-US" altLang="ko-KR" sz="1400" dirty="0">
                          <a:solidFill>
                            <a:schemeClr val="dk2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  <a:sym typeface="Source Sans Pro"/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dk2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  <a:sym typeface="Source Sans Pro"/>
                        </a:rPr>
                        <a:t> 제작</a:t>
                      </a:r>
                      <a:endParaRPr sz="1400" dirty="0">
                        <a:solidFill>
                          <a:schemeClr val="dk2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dirty="0">
                          <a:solidFill>
                            <a:schemeClr val="accent6"/>
                          </a:solidFill>
                          <a:latin typeface="IBM Plex Sans KR Medium" panose="020B0603050203000203" pitchFamily="34" charset="-127"/>
                          <a:ea typeface="IBM Plex Sans KR Medium" panose="020B0603050203000203" pitchFamily="34" charset="-127"/>
                          <a:cs typeface="Reem Kufi"/>
                          <a:sym typeface="Reem Kufi"/>
                        </a:rPr>
                        <a:t>유병일</a:t>
                      </a:r>
                      <a:endParaRPr sz="1400" dirty="0">
                        <a:solidFill>
                          <a:schemeClr val="accent6"/>
                        </a:solidFill>
                        <a:latin typeface="IBM Plex Sans KR Medium" panose="020B0603050203000203" pitchFamily="34" charset="-127"/>
                        <a:ea typeface="IBM Plex Sans KR Medium" panose="020B0603050203000203" pitchFamily="34" charset="-127"/>
                        <a:cs typeface="Reem Kufi"/>
                        <a:sym typeface="Reem Kuf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>
                          <a:solidFill>
                            <a:schemeClr val="dk2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  <a:sym typeface="Source Sans Pro"/>
                        </a:rPr>
                        <a:t>UI, </a:t>
                      </a:r>
                      <a:r>
                        <a:rPr lang="ko-KR" altLang="en-US" sz="1400" dirty="0">
                          <a:solidFill>
                            <a:schemeClr val="dk2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  <a:sym typeface="Source Sans Pro"/>
                        </a:rPr>
                        <a:t>소리 및 효과</a:t>
                      </a:r>
                      <a:endParaRPr sz="1400" dirty="0">
                        <a:solidFill>
                          <a:schemeClr val="dk2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08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dirty="0" err="1">
                          <a:solidFill>
                            <a:schemeClr val="accent5"/>
                          </a:solidFill>
                          <a:latin typeface="IBM Plex Sans KR Medium" panose="020B0603050203000203" pitchFamily="34" charset="-127"/>
                          <a:ea typeface="IBM Plex Sans KR Medium" panose="020B0603050203000203" pitchFamily="34" charset="-127"/>
                          <a:cs typeface="Reem Kufi"/>
                          <a:sym typeface="Reem Kufi"/>
                        </a:rPr>
                        <a:t>윤경록</a:t>
                      </a:r>
                      <a:endParaRPr sz="1400" dirty="0">
                        <a:solidFill>
                          <a:schemeClr val="accent5"/>
                        </a:solidFill>
                        <a:latin typeface="IBM Plex Sans KR Medium" panose="020B0603050203000203" pitchFamily="34" charset="-127"/>
                        <a:ea typeface="IBM Plex Sans KR Medium" panose="020B0603050203000203" pitchFamily="34" charset="-127"/>
                        <a:cs typeface="Reem Kufi"/>
                        <a:sym typeface="Reem Kuf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rgbClr val="313131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  <a:sym typeface="Source Sans Pro"/>
                        </a:rPr>
                        <a:t>가상 실험실 공간 구성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4378456"/>
                  </a:ext>
                </a:extLst>
              </a:tr>
            </a:tbl>
          </a:graphicData>
        </a:graphic>
      </p:graphicFrame>
      <p:grpSp>
        <p:nvGrpSpPr>
          <p:cNvPr id="19" name="그룹 18">
            <a:extLst>
              <a:ext uri="{FF2B5EF4-FFF2-40B4-BE49-F238E27FC236}">
                <a16:creationId xmlns:a16="http://schemas.microsoft.com/office/drawing/2014/main" id="{109EE6A0-EB58-4637-836E-7B1C86AE0362}"/>
              </a:ext>
            </a:extLst>
          </p:cNvPr>
          <p:cNvGrpSpPr/>
          <p:nvPr/>
        </p:nvGrpSpPr>
        <p:grpSpPr>
          <a:xfrm>
            <a:off x="4572000" y="1236600"/>
            <a:ext cx="4009800" cy="2670300"/>
            <a:chOff x="4394949" y="1236600"/>
            <a:chExt cx="4009800" cy="2670300"/>
          </a:xfrm>
        </p:grpSpPr>
        <p:grpSp>
          <p:nvGrpSpPr>
            <p:cNvPr id="20" name="Google Shape;938;p49">
              <a:extLst>
                <a:ext uri="{FF2B5EF4-FFF2-40B4-BE49-F238E27FC236}">
                  <a16:creationId xmlns:a16="http://schemas.microsoft.com/office/drawing/2014/main" id="{D076FFDB-10E6-4A3E-B1AF-196F8D93CBEF}"/>
                </a:ext>
              </a:extLst>
            </p:cNvPr>
            <p:cNvGrpSpPr/>
            <p:nvPr/>
          </p:nvGrpSpPr>
          <p:grpSpPr>
            <a:xfrm rot="-5400000" flipH="1">
              <a:off x="5064699" y="566850"/>
              <a:ext cx="2670300" cy="4009800"/>
              <a:chOff x="5573825" y="669575"/>
              <a:chExt cx="2670300" cy="4009800"/>
            </a:xfrm>
          </p:grpSpPr>
          <p:sp>
            <p:nvSpPr>
              <p:cNvPr id="22" name="Google Shape;939;p49">
                <a:extLst>
                  <a:ext uri="{FF2B5EF4-FFF2-40B4-BE49-F238E27FC236}">
                    <a16:creationId xmlns:a16="http://schemas.microsoft.com/office/drawing/2014/main" id="{87B27BCA-E4F8-46E1-A948-E11B03907910}"/>
                  </a:ext>
                </a:extLst>
              </p:cNvPr>
              <p:cNvSpPr/>
              <p:nvPr/>
            </p:nvSpPr>
            <p:spPr>
              <a:xfrm>
                <a:off x="5573825" y="669575"/>
                <a:ext cx="2670300" cy="4009800"/>
              </a:xfrm>
              <a:prstGeom prst="roundRect">
                <a:avLst>
                  <a:gd name="adj" fmla="val 7684"/>
                </a:avLst>
              </a:prstGeom>
              <a:solidFill>
                <a:srgbClr val="CCCC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940;p49">
                <a:extLst>
                  <a:ext uri="{FF2B5EF4-FFF2-40B4-BE49-F238E27FC236}">
                    <a16:creationId xmlns:a16="http://schemas.microsoft.com/office/drawing/2014/main" id="{A3F4DCA4-1E10-452A-BB18-118E7A903D8F}"/>
                  </a:ext>
                </a:extLst>
              </p:cNvPr>
              <p:cNvSpPr/>
              <p:nvPr/>
            </p:nvSpPr>
            <p:spPr>
              <a:xfrm>
                <a:off x="6775775" y="4260900"/>
                <a:ext cx="266400" cy="2664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1" name="Google Shape;941;p49">
              <a:extLst>
                <a:ext uri="{FF2B5EF4-FFF2-40B4-BE49-F238E27FC236}">
                  <a16:creationId xmlns:a16="http://schemas.microsoft.com/office/drawing/2014/main" id="{8E3B4926-8F0E-44CE-8D4A-2416027E1D16}"/>
                </a:ext>
              </a:extLst>
            </p:cNvPr>
            <p:cNvSpPr/>
            <p:nvPr/>
          </p:nvSpPr>
          <p:spPr>
            <a:xfrm>
              <a:off x="4562975" y="2328450"/>
              <a:ext cx="49500" cy="4866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" name="그림 4" descr="사람, 실내, 와인, 안경이(가) 표시된 사진&#10;&#10;자동 생성된 설명">
            <a:extLst>
              <a:ext uri="{FF2B5EF4-FFF2-40B4-BE49-F238E27FC236}">
                <a16:creationId xmlns:a16="http://schemas.microsoft.com/office/drawing/2014/main" id="{541D136F-68AE-482C-BA5F-7689E7FC1E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1303" y="1368244"/>
            <a:ext cx="3202677" cy="2407012"/>
          </a:xfrm>
          <a:prstGeom prst="rect">
            <a:avLst/>
          </a:prstGeom>
          <a:effectLst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9" name="Google Shape;729;p41"/>
          <p:cNvPicPr preferRelativeResize="0"/>
          <p:nvPr/>
        </p:nvPicPr>
        <p:blipFill rotWithShape="1">
          <a:blip r:embed="rId3">
            <a:alphaModFix/>
          </a:blip>
          <a:srcRect l="22877" r="30960"/>
          <a:stretch/>
        </p:blipFill>
        <p:spPr>
          <a:xfrm>
            <a:off x="5562600" y="0"/>
            <a:ext cx="35814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30" name="Google Shape;730;p4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01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프로젝트 추진</a:t>
            </a:r>
            <a:endParaRPr dirty="0">
              <a:latin typeface="티웨이_날다" panose="02000300000000000000" pitchFamily="2" charset="-127"/>
              <a:ea typeface="티웨이_날다" panose="02000300000000000000" pitchFamily="2" charset="-127"/>
            </a:endParaRPr>
          </a:p>
        </p:txBody>
      </p:sp>
      <p:sp>
        <p:nvSpPr>
          <p:cNvPr id="731" name="Google Shape;731;p41"/>
          <p:cNvSpPr txBox="1">
            <a:spLocks noGrp="1"/>
          </p:cNvSpPr>
          <p:nvPr>
            <p:ph type="body" idx="1"/>
          </p:nvPr>
        </p:nvSpPr>
        <p:spPr>
          <a:xfrm>
            <a:off x="593270" y="3278528"/>
            <a:ext cx="3978729" cy="161572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8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매주 </a:t>
            </a:r>
            <a:r>
              <a:rPr lang="en-US" altLang="ko-KR" sz="18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1</a:t>
            </a:r>
            <a:r>
              <a:rPr lang="ko-KR" altLang="en-US" sz="18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회</a:t>
            </a:r>
            <a:r>
              <a:rPr lang="en-US" altLang="ko-KR" sz="18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(</a:t>
            </a:r>
            <a:r>
              <a:rPr lang="ko-KR" altLang="en-US" sz="18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금요일 오후 </a:t>
            </a:r>
            <a:r>
              <a:rPr lang="en-US" altLang="ko-KR" sz="18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4</a:t>
            </a:r>
            <a:r>
              <a:rPr lang="ko-KR" altLang="en-US" sz="18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시 </a:t>
            </a:r>
            <a:r>
              <a:rPr lang="en-US" altLang="ko-KR" sz="18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30</a:t>
            </a:r>
            <a:r>
              <a:rPr lang="ko-KR" altLang="en-US" sz="18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분</a:t>
            </a:r>
            <a:r>
              <a:rPr lang="en-US" altLang="ko-KR" sz="18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)</a:t>
            </a:r>
            <a:r>
              <a:rPr lang="ko-KR" altLang="en-US" sz="18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 협력기관과 </a:t>
            </a:r>
            <a:r>
              <a:rPr lang="ko-KR" altLang="en-US" sz="1800" dirty="0" err="1">
                <a:latin typeface="Noto Sans KR" panose="020B0500000000000000" pitchFamily="34" charset="-127"/>
                <a:ea typeface="Noto Sans KR" panose="020B0500000000000000" pitchFamily="34" charset="-127"/>
              </a:rPr>
              <a:t>비대면</a:t>
            </a:r>
            <a:r>
              <a:rPr lang="ko-KR" altLang="en-US" sz="18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 회의 진행</a:t>
            </a:r>
            <a:endParaRPr lang="en-US" altLang="ko-KR" sz="18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8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팀원 간 최소 주 </a:t>
            </a:r>
            <a:r>
              <a:rPr lang="en-US" altLang="ko-KR" sz="18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1</a:t>
            </a:r>
            <a:r>
              <a:rPr lang="ko-KR" altLang="en-US" sz="18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회 회의 실시</a:t>
            </a:r>
            <a:endParaRPr lang="en-US" altLang="ko-KR" sz="18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8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필요 시</a:t>
            </a:r>
            <a:r>
              <a:rPr lang="en-US" altLang="ko-KR" sz="18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sz="18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협의 후 대면회의 진행</a:t>
            </a:r>
            <a:endParaRPr lang="en-US" altLang="ko-KR" sz="18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grpSp>
        <p:nvGrpSpPr>
          <p:cNvPr id="733" name="Google Shape;733;p41"/>
          <p:cNvGrpSpPr/>
          <p:nvPr/>
        </p:nvGrpSpPr>
        <p:grpSpPr>
          <a:xfrm rot="5400000">
            <a:off x="8369867" y="4109867"/>
            <a:ext cx="1550412" cy="516832"/>
            <a:chOff x="-1171" y="-257083"/>
            <a:chExt cx="1550412" cy="516832"/>
          </a:xfrm>
        </p:grpSpPr>
        <p:sp>
          <p:nvSpPr>
            <p:cNvPr id="734" name="Google Shape;734;p41"/>
            <p:cNvSpPr/>
            <p:nvPr/>
          </p:nvSpPr>
          <p:spPr>
            <a:xfrm rot="-5400000">
              <a:off x="-1180" y="-257072"/>
              <a:ext cx="516831" cy="516812"/>
            </a:xfrm>
            <a:custGeom>
              <a:avLst/>
              <a:gdLst/>
              <a:ahLst/>
              <a:cxnLst/>
              <a:rect l="l" t="t" r="r" b="b"/>
              <a:pathLst>
                <a:path w="28081" h="28080" extrusionOk="0">
                  <a:moveTo>
                    <a:pt x="14040" y="0"/>
                  </a:moveTo>
                  <a:cubicBezTo>
                    <a:pt x="6278" y="0"/>
                    <a:pt x="1" y="6298"/>
                    <a:pt x="1" y="14040"/>
                  </a:cubicBezTo>
                  <a:cubicBezTo>
                    <a:pt x="1" y="21803"/>
                    <a:pt x="6278" y="28080"/>
                    <a:pt x="14040" y="28080"/>
                  </a:cubicBezTo>
                  <a:cubicBezTo>
                    <a:pt x="21803" y="28080"/>
                    <a:pt x="28080" y="21803"/>
                    <a:pt x="28080" y="14040"/>
                  </a:cubicBezTo>
                  <a:cubicBezTo>
                    <a:pt x="28080" y="6298"/>
                    <a:pt x="21803" y="0"/>
                    <a:pt x="14040" y="0"/>
                  </a:cubicBezTo>
                  <a:close/>
                </a:path>
              </a:pathLst>
            </a:custGeom>
            <a:solidFill>
              <a:srgbClr val="73A9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41"/>
            <p:cNvSpPr/>
            <p:nvPr/>
          </p:nvSpPr>
          <p:spPr>
            <a:xfrm rot="-5400000">
              <a:off x="78155" y="-177737"/>
              <a:ext cx="358161" cy="358161"/>
            </a:xfrm>
            <a:custGeom>
              <a:avLst/>
              <a:gdLst/>
              <a:ahLst/>
              <a:cxnLst/>
              <a:rect l="l" t="t" r="r" b="b"/>
              <a:pathLst>
                <a:path w="19460" h="19460" extrusionOk="0">
                  <a:moveTo>
                    <a:pt x="9730" y="1"/>
                  </a:moveTo>
                  <a:cubicBezTo>
                    <a:pt x="4353" y="1"/>
                    <a:pt x="1" y="4353"/>
                    <a:pt x="1" y="9730"/>
                  </a:cubicBezTo>
                  <a:cubicBezTo>
                    <a:pt x="1" y="15108"/>
                    <a:pt x="4353" y="19460"/>
                    <a:pt x="9730" y="19460"/>
                  </a:cubicBezTo>
                  <a:cubicBezTo>
                    <a:pt x="15108" y="19460"/>
                    <a:pt x="19460" y="15108"/>
                    <a:pt x="19460" y="9730"/>
                  </a:cubicBezTo>
                  <a:cubicBezTo>
                    <a:pt x="19460" y="4353"/>
                    <a:pt x="15108" y="1"/>
                    <a:pt x="9730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41"/>
            <p:cNvSpPr/>
            <p:nvPr/>
          </p:nvSpPr>
          <p:spPr>
            <a:xfrm rot="-5400000">
              <a:off x="515620" y="-257073"/>
              <a:ext cx="516831" cy="516812"/>
            </a:xfrm>
            <a:custGeom>
              <a:avLst/>
              <a:gdLst/>
              <a:ahLst/>
              <a:cxnLst/>
              <a:rect l="l" t="t" r="r" b="b"/>
              <a:pathLst>
                <a:path w="28081" h="28080" extrusionOk="0">
                  <a:moveTo>
                    <a:pt x="14040" y="0"/>
                  </a:moveTo>
                  <a:cubicBezTo>
                    <a:pt x="6278" y="0"/>
                    <a:pt x="1" y="6298"/>
                    <a:pt x="1" y="14040"/>
                  </a:cubicBezTo>
                  <a:cubicBezTo>
                    <a:pt x="1" y="21803"/>
                    <a:pt x="6278" y="28080"/>
                    <a:pt x="14040" y="28080"/>
                  </a:cubicBezTo>
                  <a:cubicBezTo>
                    <a:pt x="21803" y="28080"/>
                    <a:pt x="28080" y="21803"/>
                    <a:pt x="28080" y="14040"/>
                  </a:cubicBezTo>
                  <a:cubicBezTo>
                    <a:pt x="28080" y="6298"/>
                    <a:pt x="21803" y="0"/>
                    <a:pt x="14040" y="0"/>
                  </a:cubicBezTo>
                  <a:close/>
                </a:path>
              </a:pathLst>
            </a:custGeom>
            <a:solidFill>
              <a:srgbClr val="EBCC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41"/>
            <p:cNvSpPr/>
            <p:nvPr/>
          </p:nvSpPr>
          <p:spPr>
            <a:xfrm rot="-5400000">
              <a:off x="594955" y="-177739"/>
              <a:ext cx="358161" cy="358161"/>
            </a:xfrm>
            <a:custGeom>
              <a:avLst/>
              <a:gdLst/>
              <a:ahLst/>
              <a:cxnLst/>
              <a:rect l="l" t="t" r="r" b="b"/>
              <a:pathLst>
                <a:path w="19460" h="19460" extrusionOk="0">
                  <a:moveTo>
                    <a:pt x="9730" y="1"/>
                  </a:moveTo>
                  <a:cubicBezTo>
                    <a:pt x="4353" y="1"/>
                    <a:pt x="1" y="4353"/>
                    <a:pt x="1" y="9730"/>
                  </a:cubicBezTo>
                  <a:cubicBezTo>
                    <a:pt x="1" y="15108"/>
                    <a:pt x="4353" y="19460"/>
                    <a:pt x="9730" y="19460"/>
                  </a:cubicBezTo>
                  <a:cubicBezTo>
                    <a:pt x="15108" y="19460"/>
                    <a:pt x="19460" y="15108"/>
                    <a:pt x="19460" y="9730"/>
                  </a:cubicBezTo>
                  <a:cubicBezTo>
                    <a:pt x="19460" y="4353"/>
                    <a:pt x="15108" y="1"/>
                    <a:pt x="9730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41"/>
            <p:cNvSpPr/>
            <p:nvPr/>
          </p:nvSpPr>
          <p:spPr>
            <a:xfrm rot="-5400000">
              <a:off x="1032420" y="-257073"/>
              <a:ext cx="516831" cy="516812"/>
            </a:xfrm>
            <a:custGeom>
              <a:avLst/>
              <a:gdLst/>
              <a:ahLst/>
              <a:cxnLst/>
              <a:rect l="l" t="t" r="r" b="b"/>
              <a:pathLst>
                <a:path w="28081" h="28080" extrusionOk="0">
                  <a:moveTo>
                    <a:pt x="14040" y="0"/>
                  </a:moveTo>
                  <a:cubicBezTo>
                    <a:pt x="6278" y="0"/>
                    <a:pt x="1" y="6298"/>
                    <a:pt x="1" y="14040"/>
                  </a:cubicBezTo>
                  <a:cubicBezTo>
                    <a:pt x="1" y="21803"/>
                    <a:pt x="6278" y="28080"/>
                    <a:pt x="14040" y="28080"/>
                  </a:cubicBezTo>
                  <a:cubicBezTo>
                    <a:pt x="21803" y="28080"/>
                    <a:pt x="28080" y="21803"/>
                    <a:pt x="28080" y="14040"/>
                  </a:cubicBezTo>
                  <a:cubicBezTo>
                    <a:pt x="28080" y="6298"/>
                    <a:pt x="21803" y="0"/>
                    <a:pt x="14040" y="0"/>
                  </a:cubicBezTo>
                  <a:close/>
                </a:path>
              </a:pathLst>
            </a:custGeom>
            <a:solidFill>
              <a:srgbClr val="75C7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41"/>
            <p:cNvSpPr/>
            <p:nvPr/>
          </p:nvSpPr>
          <p:spPr>
            <a:xfrm rot="-5400000">
              <a:off x="1111755" y="-177739"/>
              <a:ext cx="358161" cy="358161"/>
            </a:xfrm>
            <a:custGeom>
              <a:avLst/>
              <a:gdLst/>
              <a:ahLst/>
              <a:cxnLst/>
              <a:rect l="l" t="t" r="r" b="b"/>
              <a:pathLst>
                <a:path w="19460" h="19460" extrusionOk="0">
                  <a:moveTo>
                    <a:pt x="9730" y="1"/>
                  </a:moveTo>
                  <a:cubicBezTo>
                    <a:pt x="4353" y="1"/>
                    <a:pt x="1" y="4353"/>
                    <a:pt x="1" y="9730"/>
                  </a:cubicBezTo>
                  <a:cubicBezTo>
                    <a:pt x="1" y="15108"/>
                    <a:pt x="4353" y="19460"/>
                    <a:pt x="9730" y="19460"/>
                  </a:cubicBezTo>
                  <a:cubicBezTo>
                    <a:pt x="15108" y="19460"/>
                    <a:pt x="19460" y="15108"/>
                    <a:pt x="19460" y="9730"/>
                  </a:cubicBezTo>
                  <a:cubicBezTo>
                    <a:pt x="19460" y="4353"/>
                    <a:pt x="15108" y="1"/>
                    <a:pt x="9730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13" name="Google Shape;865;p47">
            <a:extLst>
              <a:ext uri="{FF2B5EF4-FFF2-40B4-BE49-F238E27FC236}">
                <a16:creationId xmlns:a16="http://schemas.microsoft.com/office/drawing/2014/main" id="{510F3516-CFF0-44E0-9BD6-20D4EBE6C21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91151563"/>
              </p:ext>
            </p:extLst>
          </p:nvPr>
        </p:nvGraphicFramePr>
        <p:xfrm>
          <a:off x="625045" y="1033350"/>
          <a:ext cx="4076698" cy="2219296"/>
        </p:xfrm>
        <a:graphic>
          <a:graphicData uri="http://schemas.openxmlformats.org/drawingml/2006/table">
            <a:tbl>
              <a:tblPr>
                <a:noFill/>
                <a:tableStyleId>{DB6C4A8D-611E-4E4C-B239-7E386D43AC58}</a:tableStyleId>
              </a:tblPr>
              <a:tblGrid>
                <a:gridCol w="16012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754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54824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600" b="0" dirty="0">
                          <a:solidFill>
                            <a:srgbClr val="313131"/>
                          </a:solidFill>
                          <a:latin typeface="IBM Plex Sans KR Medium" panose="020B0603050203000203" pitchFamily="34" charset="-127"/>
                          <a:ea typeface="IBM Plex Sans KR Medium" panose="020B0603050203000203" pitchFamily="34" charset="-127"/>
                          <a:cs typeface="Reem Kufi"/>
                          <a:sym typeface="Reem Kufi"/>
                        </a:rPr>
                        <a:t>모션인식 장치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b="0" dirty="0" err="1">
                          <a:solidFill>
                            <a:srgbClr val="313131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  <a:sym typeface="Source Sans Pro"/>
                        </a:rPr>
                        <a:t>퀘스터</a:t>
                      </a:r>
                      <a:r>
                        <a:rPr lang="ko-KR" altLang="en-US" sz="1400" b="0" dirty="0">
                          <a:solidFill>
                            <a:srgbClr val="313131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  <a:sym typeface="Source Sans Pro"/>
                        </a:rPr>
                        <a:t> 자체 </a:t>
                      </a:r>
                      <a:r>
                        <a:rPr lang="ko-KR" altLang="en-US" sz="1400" b="0" dirty="0" err="1">
                          <a:solidFill>
                            <a:srgbClr val="313131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  <a:sym typeface="Source Sans Pro"/>
                        </a:rPr>
                        <a:t>햅틱</a:t>
                      </a:r>
                      <a:r>
                        <a:rPr lang="ko-KR" altLang="en-US" sz="1400" b="0" dirty="0">
                          <a:solidFill>
                            <a:srgbClr val="313131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  <a:sym typeface="Source Sans Pro"/>
                        </a:rPr>
                        <a:t> 디바이스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4824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600" dirty="0">
                          <a:solidFill>
                            <a:schemeClr val="accent2"/>
                          </a:solidFill>
                          <a:latin typeface="IBM Plex Sans KR Medium" panose="020B0603050203000203" pitchFamily="34" charset="-127"/>
                          <a:ea typeface="IBM Plex Sans KR Medium" panose="020B0603050203000203" pitchFamily="34" charset="-127"/>
                          <a:cs typeface="Reem Kufi"/>
                          <a:sym typeface="Reem Kufi"/>
                        </a:rPr>
                        <a:t>가상현실 개발 툴</a:t>
                      </a:r>
                      <a:endParaRPr sz="1600" dirty="0">
                        <a:solidFill>
                          <a:schemeClr val="accent2"/>
                        </a:solidFill>
                        <a:latin typeface="IBM Plex Sans KR Medium" panose="020B0603050203000203" pitchFamily="34" charset="-127"/>
                        <a:ea typeface="IBM Plex Sans KR Medium" panose="020B0603050203000203" pitchFamily="34" charset="-127"/>
                        <a:cs typeface="Reem Kufi"/>
                        <a:sym typeface="Reem Kuf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400" b="0" dirty="0">
                          <a:solidFill>
                            <a:schemeClr val="dk2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  <a:sym typeface="Source Sans Pro"/>
                        </a:rPr>
                        <a:t>Unity 2021, Visual Studio</a:t>
                      </a:r>
                      <a:endParaRPr lang="ko-KR" altLang="en-US" sz="1400" b="0" dirty="0">
                        <a:solidFill>
                          <a:schemeClr val="dk2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4824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solidFill>
                            <a:schemeClr val="accent4"/>
                          </a:solidFill>
                          <a:latin typeface="IBM Plex Sans KR Medium" panose="020B0603050203000203" pitchFamily="34" charset="-127"/>
                          <a:ea typeface="IBM Plex Sans KR Medium" panose="020B0603050203000203" pitchFamily="34" charset="-127"/>
                          <a:cs typeface="Reem Kufi"/>
                          <a:sym typeface="Reem Kufi"/>
                        </a:rPr>
                        <a:t>3D </a:t>
                      </a:r>
                      <a:r>
                        <a:rPr lang="ko-KR" altLang="en-US" sz="1600" dirty="0">
                          <a:solidFill>
                            <a:schemeClr val="accent4"/>
                          </a:solidFill>
                          <a:latin typeface="IBM Plex Sans KR Medium" panose="020B0603050203000203" pitchFamily="34" charset="-127"/>
                          <a:ea typeface="IBM Plex Sans KR Medium" panose="020B0603050203000203" pitchFamily="34" charset="-127"/>
                          <a:cs typeface="Reem Kufi"/>
                          <a:sym typeface="Reem Kufi"/>
                        </a:rPr>
                        <a:t>모델 개발 툴</a:t>
                      </a:r>
                      <a:endParaRPr sz="1600" dirty="0">
                        <a:solidFill>
                          <a:schemeClr val="accent4"/>
                        </a:solidFill>
                        <a:latin typeface="IBM Plex Sans KR Medium" panose="020B0603050203000203" pitchFamily="34" charset="-127"/>
                        <a:ea typeface="IBM Plex Sans KR Medium" panose="020B0603050203000203" pitchFamily="34" charset="-127"/>
                        <a:cs typeface="Reem Kufi"/>
                        <a:sym typeface="Reem Kuf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>
                          <a:solidFill>
                            <a:schemeClr val="dk2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  <a:sym typeface="Source Sans Pro"/>
                        </a:rPr>
                        <a:t>Blender</a:t>
                      </a:r>
                      <a:r>
                        <a:rPr lang="ko-KR" altLang="en-US" sz="1400" dirty="0">
                          <a:solidFill>
                            <a:schemeClr val="dk2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  <a:sym typeface="Source Sans Pro"/>
                        </a:rPr>
                        <a:t> </a:t>
                      </a:r>
                      <a:r>
                        <a:rPr lang="en-US" altLang="ko-KR" sz="1400" dirty="0">
                          <a:solidFill>
                            <a:schemeClr val="dk2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  <a:sym typeface="Source Sans Pro"/>
                        </a:rPr>
                        <a:t>3.1</a:t>
                      </a:r>
                      <a:endParaRPr sz="1400" dirty="0">
                        <a:solidFill>
                          <a:schemeClr val="dk2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4824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600" dirty="0">
                          <a:solidFill>
                            <a:schemeClr val="accent6"/>
                          </a:solidFill>
                          <a:latin typeface="IBM Plex Sans KR Medium" panose="020B0603050203000203" pitchFamily="34" charset="-127"/>
                          <a:ea typeface="IBM Plex Sans KR Medium" panose="020B0603050203000203" pitchFamily="34" charset="-127"/>
                          <a:cs typeface="Reem Kufi"/>
                          <a:sym typeface="Reem Kufi"/>
                        </a:rPr>
                        <a:t>협업 툴</a:t>
                      </a:r>
                      <a:endParaRPr sz="1600" dirty="0">
                        <a:solidFill>
                          <a:schemeClr val="accent6"/>
                        </a:solidFill>
                        <a:latin typeface="IBM Plex Sans KR Medium" panose="020B0603050203000203" pitchFamily="34" charset="-127"/>
                        <a:ea typeface="IBM Plex Sans KR Medium" panose="020B0603050203000203" pitchFamily="34" charset="-127"/>
                        <a:cs typeface="Reem Kufi"/>
                        <a:sym typeface="Reem Kuf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 err="1">
                          <a:solidFill>
                            <a:schemeClr val="dk2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  <a:sym typeface="Source Sans Pro"/>
                        </a:rPr>
                        <a:t>Github</a:t>
                      </a:r>
                      <a:r>
                        <a:rPr lang="en-US" sz="1400" dirty="0">
                          <a:solidFill>
                            <a:schemeClr val="dk2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  <a:sym typeface="Source Sans Pro"/>
                        </a:rPr>
                        <a:t>, Zoom, Google Meet</a:t>
                      </a:r>
                      <a:endParaRPr sz="1400" dirty="0">
                        <a:solidFill>
                          <a:schemeClr val="dk2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29"/>
          <p:cNvSpPr txBox="1">
            <a:spLocks noGrp="1"/>
          </p:cNvSpPr>
          <p:nvPr>
            <p:ph type="title" idx="2"/>
          </p:nvPr>
        </p:nvSpPr>
        <p:spPr>
          <a:xfrm>
            <a:off x="2343300" y="2406624"/>
            <a:ext cx="4457700" cy="825525"/>
          </a:xfrm>
          <a:prstGeom prst="rect">
            <a:avLst/>
          </a:prstGeom>
        </p:spPr>
        <p:txBody>
          <a:bodyPr spcFirstLastPara="1" wrap="square" lIns="91425" tIns="91425" rIns="8377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0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과제 추진 일정</a:t>
            </a:r>
            <a:endParaRPr sz="4000" dirty="0">
              <a:latin typeface="티웨이_날다" panose="02000300000000000000" pitchFamily="2" charset="-127"/>
              <a:ea typeface="티웨이_날다" panose="02000300000000000000" pitchFamily="2" charset="-127"/>
            </a:endParaRPr>
          </a:p>
        </p:txBody>
      </p:sp>
      <p:sp>
        <p:nvSpPr>
          <p:cNvPr id="490" name="Google Shape;490;p29"/>
          <p:cNvSpPr txBox="1">
            <a:spLocks noGrp="1"/>
          </p:cNvSpPr>
          <p:nvPr>
            <p:ph type="title"/>
          </p:nvPr>
        </p:nvSpPr>
        <p:spPr>
          <a:xfrm>
            <a:off x="3781075" y="1635450"/>
            <a:ext cx="1714500" cy="97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4"/>
                </a:solidFill>
              </a:rPr>
              <a:t>03</a:t>
            </a:r>
            <a:endParaRPr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5375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67" name="Google Shape;667;p38"/>
          <p:cNvCxnSpPr/>
          <p:nvPr/>
        </p:nvCxnSpPr>
        <p:spPr>
          <a:xfrm>
            <a:off x="1288650" y="2922175"/>
            <a:ext cx="65667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68" name="Google Shape;668;p38"/>
          <p:cNvSpPr txBox="1">
            <a:spLocks noGrp="1"/>
          </p:cNvSpPr>
          <p:nvPr>
            <p:ph type="title"/>
          </p:nvPr>
        </p:nvSpPr>
        <p:spPr>
          <a:xfrm>
            <a:off x="723900" y="540000"/>
            <a:ext cx="77001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프로젝트 타임라인</a:t>
            </a:r>
            <a:endParaRPr dirty="0"/>
          </a:p>
        </p:txBody>
      </p:sp>
      <p:sp>
        <p:nvSpPr>
          <p:cNvPr id="669" name="Google Shape;669;p38"/>
          <p:cNvSpPr txBox="1"/>
          <p:nvPr/>
        </p:nvSpPr>
        <p:spPr>
          <a:xfrm>
            <a:off x="1256850" y="1877800"/>
            <a:ext cx="1836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ko-KR" altLang="en-US" sz="1600" dirty="0">
                <a:solidFill>
                  <a:schemeClr val="dk2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Source Sans Pro"/>
                <a:sym typeface="Source Sans Pro"/>
              </a:rPr>
              <a:t>기술 공부</a:t>
            </a:r>
            <a:br>
              <a:rPr lang="en-US" altLang="ko-KR" sz="1600" dirty="0">
                <a:solidFill>
                  <a:schemeClr val="dk2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Source Sans Pro"/>
                <a:sym typeface="Source Sans Pro"/>
              </a:rPr>
            </a:br>
            <a:r>
              <a:rPr lang="en-US" altLang="ko-KR" sz="1600" dirty="0">
                <a:solidFill>
                  <a:schemeClr val="dk2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Source Sans Pro"/>
                <a:sym typeface="Source Sans Pro"/>
              </a:rPr>
              <a:t>Test</a:t>
            </a:r>
            <a:r>
              <a:rPr lang="ko-KR" altLang="en-US" sz="1600" dirty="0">
                <a:solidFill>
                  <a:schemeClr val="dk2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Source Sans Pro"/>
                <a:sym typeface="Source Sans Pro"/>
              </a:rPr>
              <a:t> </a:t>
            </a:r>
            <a:r>
              <a:rPr lang="en-US" altLang="ko-KR" sz="1600" dirty="0">
                <a:solidFill>
                  <a:schemeClr val="dk2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Source Sans Pro"/>
                <a:sym typeface="Source Sans Pro"/>
              </a:rPr>
              <a:t>Flow</a:t>
            </a:r>
            <a:r>
              <a:rPr lang="ko-KR" altLang="en-US" sz="1600" dirty="0">
                <a:solidFill>
                  <a:schemeClr val="dk2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Source Sans Pro"/>
                <a:sym typeface="Source Sans Pro"/>
              </a:rPr>
              <a:t> 작성</a:t>
            </a:r>
            <a:endParaRPr lang="en-US" altLang="ko-KR" sz="1600" dirty="0">
              <a:solidFill>
                <a:schemeClr val="dk2"/>
              </a:solidFill>
              <a:latin typeface="Noto Sans KR" panose="020B0500000000000000" pitchFamily="34" charset="-127"/>
              <a:ea typeface="Noto Sans KR" panose="020B0500000000000000" pitchFamily="34" charset="-127"/>
              <a:cs typeface="Source Sans Pro"/>
              <a:sym typeface="Source Sans Pro"/>
            </a:endParaRPr>
          </a:p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endParaRPr sz="1600" dirty="0">
              <a:solidFill>
                <a:schemeClr val="dk2"/>
              </a:solidFill>
              <a:latin typeface="Noto Sans KR" panose="020B0500000000000000" pitchFamily="34" charset="-127"/>
              <a:ea typeface="Noto Sans KR" panose="020B0500000000000000" pitchFamily="34" charset="-127"/>
              <a:cs typeface="Source Sans Pro"/>
              <a:sym typeface="Source Sans Pro"/>
            </a:endParaRPr>
          </a:p>
        </p:txBody>
      </p:sp>
      <p:sp>
        <p:nvSpPr>
          <p:cNvPr id="670" name="Google Shape;670;p38"/>
          <p:cNvSpPr txBox="1"/>
          <p:nvPr/>
        </p:nvSpPr>
        <p:spPr>
          <a:xfrm>
            <a:off x="1256850" y="1573900"/>
            <a:ext cx="1836900" cy="3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2"/>
                </a:solidFill>
                <a:latin typeface="Reem Kufi"/>
                <a:ea typeface="Reem Kufi"/>
                <a:cs typeface="Reem Kufi"/>
                <a:sym typeface="Reem Kufi"/>
              </a:rPr>
              <a:t>PHASE 1</a:t>
            </a:r>
            <a:endParaRPr sz="1800">
              <a:solidFill>
                <a:schemeClr val="accent2"/>
              </a:solidFill>
              <a:latin typeface="Reem Kufi"/>
              <a:ea typeface="Reem Kufi"/>
              <a:cs typeface="Reem Kufi"/>
              <a:sym typeface="Reem Kufi"/>
            </a:endParaRPr>
          </a:p>
        </p:txBody>
      </p:sp>
      <p:sp>
        <p:nvSpPr>
          <p:cNvPr id="671" name="Google Shape;671;p38"/>
          <p:cNvSpPr txBox="1"/>
          <p:nvPr/>
        </p:nvSpPr>
        <p:spPr>
          <a:xfrm>
            <a:off x="4452450" y="1877800"/>
            <a:ext cx="1836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ko-KR" altLang="en-US" sz="1600" dirty="0">
                <a:solidFill>
                  <a:schemeClr val="dk2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Source Sans Pro"/>
                <a:sym typeface="Source Sans Pro"/>
              </a:rPr>
              <a:t>분자모형 실험 구현</a:t>
            </a:r>
            <a:br>
              <a:rPr lang="en-US" altLang="ko-KR" sz="1600" dirty="0">
                <a:solidFill>
                  <a:schemeClr val="dk2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Source Sans Pro"/>
                <a:sym typeface="Source Sans Pro"/>
              </a:rPr>
            </a:br>
            <a:r>
              <a:rPr lang="en-US" altLang="ko-KR" sz="1600" dirty="0">
                <a:solidFill>
                  <a:schemeClr val="dk2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Source Sans Pro"/>
                <a:sym typeface="Source Sans Pro"/>
              </a:rPr>
              <a:t>(</a:t>
            </a:r>
            <a:r>
              <a:rPr lang="ko-KR" altLang="en-US" sz="1600" dirty="0">
                <a:solidFill>
                  <a:schemeClr val="dk2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Source Sans Pro"/>
                <a:sym typeface="Source Sans Pro"/>
              </a:rPr>
              <a:t>결합</a:t>
            </a:r>
            <a:r>
              <a:rPr lang="en-US" altLang="ko-KR" sz="1600" dirty="0">
                <a:solidFill>
                  <a:schemeClr val="dk2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Source Sans Pro"/>
                <a:sym typeface="Source Sans Pro"/>
              </a:rPr>
              <a:t>, </a:t>
            </a:r>
            <a:r>
              <a:rPr lang="ko-KR" altLang="en-US" sz="1600" dirty="0">
                <a:solidFill>
                  <a:schemeClr val="dk2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Source Sans Pro"/>
                <a:sym typeface="Source Sans Pro"/>
              </a:rPr>
              <a:t>설명 구현 등</a:t>
            </a:r>
            <a:r>
              <a:rPr lang="en-US" altLang="ko-KR" sz="1600" dirty="0">
                <a:solidFill>
                  <a:schemeClr val="dk2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Source Sans Pro"/>
                <a:sym typeface="Source Sans Pro"/>
              </a:rPr>
              <a:t>)</a:t>
            </a:r>
            <a:endParaRPr sz="1600" dirty="0">
              <a:solidFill>
                <a:schemeClr val="dk2"/>
              </a:solidFill>
              <a:latin typeface="Noto Sans KR" panose="020B0500000000000000" pitchFamily="34" charset="-127"/>
              <a:ea typeface="Noto Sans KR" panose="020B0500000000000000" pitchFamily="34" charset="-127"/>
              <a:cs typeface="Source Sans Pro"/>
              <a:sym typeface="Source Sans Pro"/>
            </a:endParaRPr>
          </a:p>
        </p:txBody>
      </p:sp>
      <p:sp>
        <p:nvSpPr>
          <p:cNvPr id="672" name="Google Shape;672;p38"/>
          <p:cNvSpPr txBox="1"/>
          <p:nvPr/>
        </p:nvSpPr>
        <p:spPr>
          <a:xfrm>
            <a:off x="4452450" y="1573900"/>
            <a:ext cx="1836900" cy="3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2"/>
                </a:solidFill>
                <a:latin typeface="Reem Kufi"/>
                <a:ea typeface="Reem Kufi"/>
                <a:cs typeface="Reem Kufi"/>
                <a:sym typeface="Reem Kufi"/>
              </a:rPr>
              <a:t>PHASE 3</a:t>
            </a:r>
            <a:endParaRPr sz="1800">
              <a:solidFill>
                <a:schemeClr val="accent2"/>
              </a:solidFill>
              <a:latin typeface="Reem Kufi"/>
              <a:ea typeface="Reem Kufi"/>
              <a:cs typeface="Reem Kufi"/>
              <a:sym typeface="Reem Kufi"/>
            </a:endParaRPr>
          </a:p>
        </p:txBody>
      </p:sp>
      <p:sp>
        <p:nvSpPr>
          <p:cNvPr id="673" name="Google Shape;673;p38"/>
          <p:cNvSpPr txBox="1"/>
          <p:nvPr/>
        </p:nvSpPr>
        <p:spPr>
          <a:xfrm>
            <a:off x="2854650" y="3625550"/>
            <a:ext cx="1836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ko-KR" altLang="en-US" sz="1600" dirty="0">
                <a:solidFill>
                  <a:schemeClr val="dk2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Source Sans Pro"/>
                <a:sym typeface="Source Sans Pro"/>
              </a:rPr>
              <a:t>인터페이스 구성</a:t>
            </a:r>
            <a:br>
              <a:rPr lang="en-US" altLang="ko-KR" sz="1600" dirty="0">
                <a:solidFill>
                  <a:schemeClr val="dk2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Source Sans Pro"/>
                <a:sym typeface="Source Sans Pro"/>
              </a:rPr>
            </a:br>
            <a:r>
              <a:rPr lang="ko-KR" altLang="en-US" sz="1600" dirty="0">
                <a:solidFill>
                  <a:schemeClr val="dk2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Source Sans Pro"/>
                <a:sym typeface="Source Sans Pro"/>
              </a:rPr>
              <a:t>실험실 공간 구현</a:t>
            </a:r>
            <a:endParaRPr sz="1600" dirty="0">
              <a:solidFill>
                <a:schemeClr val="dk2"/>
              </a:solidFill>
              <a:latin typeface="Noto Sans KR" panose="020B0500000000000000" pitchFamily="34" charset="-127"/>
              <a:ea typeface="Noto Sans KR" panose="020B0500000000000000" pitchFamily="34" charset="-127"/>
              <a:cs typeface="Source Sans Pro"/>
              <a:sym typeface="Source Sans Pro"/>
            </a:endParaRPr>
          </a:p>
        </p:txBody>
      </p:sp>
      <p:sp>
        <p:nvSpPr>
          <p:cNvPr id="674" name="Google Shape;674;p38"/>
          <p:cNvSpPr txBox="1"/>
          <p:nvPr/>
        </p:nvSpPr>
        <p:spPr>
          <a:xfrm>
            <a:off x="2854650" y="3321650"/>
            <a:ext cx="1836900" cy="3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4"/>
                </a:solidFill>
                <a:latin typeface="Reem Kufi"/>
                <a:ea typeface="Reem Kufi"/>
                <a:cs typeface="Reem Kufi"/>
                <a:sym typeface="Reem Kufi"/>
              </a:rPr>
              <a:t>PHASE 2</a:t>
            </a:r>
            <a:endParaRPr sz="1800">
              <a:solidFill>
                <a:schemeClr val="accent4"/>
              </a:solidFill>
              <a:latin typeface="Reem Kufi"/>
              <a:ea typeface="Reem Kufi"/>
              <a:cs typeface="Reem Kufi"/>
              <a:sym typeface="Reem Kufi"/>
            </a:endParaRPr>
          </a:p>
        </p:txBody>
      </p:sp>
      <p:sp>
        <p:nvSpPr>
          <p:cNvPr id="675" name="Google Shape;675;p38"/>
          <p:cNvSpPr txBox="1"/>
          <p:nvPr/>
        </p:nvSpPr>
        <p:spPr>
          <a:xfrm>
            <a:off x="6050250" y="3625550"/>
            <a:ext cx="1836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ko-KR" altLang="en-US" sz="1600" dirty="0">
                <a:solidFill>
                  <a:schemeClr val="dk2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Source Sans Pro"/>
                <a:sym typeface="Source Sans Pro"/>
              </a:rPr>
              <a:t>테스트 및 디버깅</a:t>
            </a:r>
            <a:endParaRPr sz="1600" dirty="0">
              <a:solidFill>
                <a:schemeClr val="dk2"/>
              </a:solidFill>
              <a:latin typeface="Noto Sans KR" panose="020B0500000000000000" pitchFamily="34" charset="-127"/>
              <a:ea typeface="Noto Sans KR" panose="020B0500000000000000" pitchFamily="34" charset="-127"/>
              <a:cs typeface="Source Sans Pro"/>
              <a:sym typeface="Source Sans Pro"/>
            </a:endParaRPr>
          </a:p>
        </p:txBody>
      </p:sp>
      <p:sp>
        <p:nvSpPr>
          <p:cNvPr id="676" name="Google Shape;676;p38"/>
          <p:cNvSpPr txBox="1"/>
          <p:nvPr/>
        </p:nvSpPr>
        <p:spPr>
          <a:xfrm>
            <a:off x="6050250" y="3321650"/>
            <a:ext cx="1836900" cy="3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4"/>
                </a:solidFill>
                <a:latin typeface="Reem Kufi"/>
                <a:ea typeface="Reem Kufi"/>
                <a:cs typeface="Reem Kufi"/>
                <a:sym typeface="Reem Kufi"/>
              </a:rPr>
              <a:t>PHASE 4</a:t>
            </a:r>
            <a:endParaRPr sz="1800">
              <a:solidFill>
                <a:schemeClr val="accent4"/>
              </a:solidFill>
              <a:latin typeface="Reem Kufi"/>
              <a:ea typeface="Reem Kufi"/>
              <a:cs typeface="Reem Kufi"/>
              <a:sym typeface="Reem Kufi"/>
            </a:endParaRPr>
          </a:p>
        </p:txBody>
      </p:sp>
      <p:grpSp>
        <p:nvGrpSpPr>
          <p:cNvPr id="677" name="Google Shape;677;p38"/>
          <p:cNvGrpSpPr/>
          <p:nvPr/>
        </p:nvGrpSpPr>
        <p:grpSpPr>
          <a:xfrm>
            <a:off x="3514691" y="2663775"/>
            <a:ext cx="516831" cy="516812"/>
            <a:chOff x="8420100" y="0"/>
            <a:chExt cx="702025" cy="702000"/>
          </a:xfrm>
        </p:grpSpPr>
        <p:sp>
          <p:nvSpPr>
            <p:cNvPr id="678" name="Google Shape;678;p38"/>
            <p:cNvSpPr/>
            <p:nvPr/>
          </p:nvSpPr>
          <p:spPr>
            <a:xfrm>
              <a:off x="8420100" y="0"/>
              <a:ext cx="702025" cy="702000"/>
            </a:xfrm>
            <a:custGeom>
              <a:avLst/>
              <a:gdLst/>
              <a:ahLst/>
              <a:cxnLst/>
              <a:rect l="l" t="t" r="r" b="b"/>
              <a:pathLst>
                <a:path w="28081" h="28080" extrusionOk="0">
                  <a:moveTo>
                    <a:pt x="14040" y="0"/>
                  </a:moveTo>
                  <a:cubicBezTo>
                    <a:pt x="6278" y="0"/>
                    <a:pt x="1" y="6298"/>
                    <a:pt x="1" y="14040"/>
                  </a:cubicBezTo>
                  <a:cubicBezTo>
                    <a:pt x="1" y="21803"/>
                    <a:pt x="6278" y="28080"/>
                    <a:pt x="14040" y="28080"/>
                  </a:cubicBezTo>
                  <a:cubicBezTo>
                    <a:pt x="21803" y="28080"/>
                    <a:pt x="28080" y="21803"/>
                    <a:pt x="28080" y="14040"/>
                  </a:cubicBezTo>
                  <a:cubicBezTo>
                    <a:pt x="28080" y="6298"/>
                    <a:pt x="21803" y="0"/>
                    <a:pt x="1404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38"/>
            <p:cNvSpPr/>
            <p:nvPr/>
          </p:nvSpPr>
          <p:spPr>
            <a:xfrm>
              <a:off x="8527850" y="107750"/>
              <a:ext cx="486500" cy="486500"/>
            </a:xfrm>
            <a:custGeom>
              <a:avLst/>
              <a:gdLst/>
              <a:ahLst/>
              <a:cxnLst/>
              <a:rect l="l" t="t" r="r" b="b"/>
              <a:pathLst>
                <a:path w="19460" h="19460" extrusionOk="0">
                  <a:moveTo>
                    <a:pt x="9730" y="1"/>
                  </a:moveTo>
                  <a:cubicBezTo>
                    <a:pt x="4353" y="1"/>
                    <a:pt x="1" y="4353"/>
                    <a:pt x="1" y="9730"/>
                  </a:cubicBezTo>
                  <a:cubicBezTo>
                    <a:pt x="1" y="15108"/>
                    <a:pt x="4353" y="19460"/>
                    <a:pt x="9730" y="19460"/>
                  </a:cubicBezTo>
                  <a:cubicBezTo>
                    <a:pt x="15108" y="19460"/>
                    <a:pt x="19460" y="15108"/>
                    <a:pt x="19460" y="9730"/>
                  </a:cubicBezTo>
                  <a:cubicBezTo>
                    <a:pt x="19460" y="4353"/>
                    <a:pt x="15108" y="1"/>
                    <a:pt x="97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38"/>
            <p:cNvSpPr/>
            <p:nvPr/>
          </p:nvSpPr>
          <p:spPr>
            <a:xfrm>
              <a:off x="8641375" y="221275"/>
              <a:ext cx="260000" cy="260000"/>
            </a:xfrm>
            <a:custGeom>
              <a:avLst/>
              <a:gdLst/>
              <a:ahLst/>
              <a:cxnLst/>
              <a:rect l="l" t="t" r="r" b="b"/>
              <a:pathLst>
                <a:path w="10400" h="10400" extrusionOk="0">
                  <a:moveTo>
                    <a:pt x="5189" y="0"/>
                  </a:moveTo>
                  <a:cubicBezTo>
                    <a:pt x="2323" y="0"/>
                    <a:pt x="0" y="2323"/>
                    <a:pt x="0" y="5189"/>
                  </a:cubicBezTo>
                  <a:cubicBezTo>
                    <a:pt x="0" y="8056"/>
                    <a:pt x="2323" y="10399"/>
                    <a:pt x="5189" y="10399"/>
                  </a:cubicBezTo>
                  <a:cubicBezTo>
                    <a:pt x="8056" y="10399"/>
                    <a:pt x="10399" y="8056"/>
                    <a:pt x="10399" y="5189"/>
                  </a:cubicBezTo>
                  <a:cubicBezTo>
                    <a:pt x="10399" y="2323"/>
                    <a:pt x="8056" y="0"/>
                    <a:pt x="518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1" name="Google Shape;681;p38"/>
          <p:cNvGrpSpPr/>
          <p:nvPr/>
        </p:nvGrpSpPr>
        <p:grpSpPr>
          <a:xfrm>
            <a:off x="1916878" y="2663775"/>
            <a:ext cx="516831" cy="516812"/>
            <a:chOff x="8420100" y="0"/>
            <a:chExt cx="702025" cy="702000"/>
          </a:xfrm>
        </p:grpSpPr>
        <p:sp>
          <p:nvSpPr>
            <p:cNvPr id="682" name="Google Shape;682;p38"/>
            <p:cNvSpPr/>
            <p:nvPr/>
          </p:nvSpPr>
          <p:spPr>
            <a:xfrm>
              <a:off x="8420100" y="0"/>
              <a:ext cx="702025" cy="702000"/>
            </a:xfrm>
            <a:custGeom>
              <a:avLst/>
              <a:gdLst/>
              <a:ahLst/>
              <a:cxnLst/>
              <a:rect l="l" t="t" r="r" b="b"/>
              <a:pathLst>
                <a:path w="28081" h="28080" extrusionOk="0">
                  <a:moveTo>
                    <a:pt x="14040" y="0"/>
                  </a:moveTo>
                  <a:cubicBezTo>
                    <a:pt x="6278" y="0"/>
                    <a:pt x="1" y="6298"/>
                    <a:pt x="1" y="14040"/>
                  </a:cubicBezTo>
                  <a:cubicBezTo>
                    <a:pt x="1" y="21803"/>
                    <a:pt x="6278" y="28080"/>
                    <a:pt x="14040" y="28080"/>
                  </a:cubicBezTo>
                  <a:cubicBezTo>
                    <a:pt x="21803" y="28080"/>
                    <a:pt x="28080" y="21803"/>
                    <a:pt x="28080" y="14040"/>
                  </a:cubicBezTo>
                  <a:cubicBezTo>
                    <a:pt x="28080" y="6298"/>
                    <a:pt x="21803" y="0"/>
                    <a:pt x="140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38"/>
            <p:cNvSpPr/>
            <p:nvPr/>
          </p:nvSpPr>
          <p:spPr>
            <a:xfrm>
              <a:off x="8527850" y="107750"/>
              <a:ext cx="486500" cy="486500"/>
            </a:xfrm>
            <a:custGeom>
              <a:avLst/>
              <a:gdLst/>
              <a:ahLst/>
              <a:cxnLst/>
              <a:rect l="l" t="t" r="r" b="b"/>
              <a:pathLst>
                <a:path w="19460" h="19460" extrusionOk="0">
                  <a:moveTo>
                    <a:pt x="9730" y="1"/>
                  </a:moveTo>
                  <a:cubicBezTo>
                    <a:pt x="4353" y="1"/>
                    <a:pt x="1" y="4353"/>
                    <a:pt x="1" y="9730"/>
                  </a:cubicBezTo>
                  <a:cubicBezTo>
                    <a:pt x="1" y="15108"/>
                    <a:pt x="4353" y="19460"/>
                    <a:pt x="9730" y="19460"/>
                  </a:cubicBezTo>
                  <a:cubicBezTo>
                    <a:pt x="15108" y="19460"/>
                    <a:pt x="19460" y="15108"/>
                    <a:pt x="19460" y="9730"/>
                  </a:cubicBezTo>
                  <a:cubicBezTo>
                    <a:pt x="19460" y="4353"/>
                    <a:pt x="15108" y="1"/>
                    <a:pt x="97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38"/>
            <p:cNvSpPr/>
            <p:nvPr/>
          </p:nvSpPr>
          <p:spPr>
            <a:xfrm>
              <a:off x="8641375" y="221275"/>
              <a:ext cx="260000" cy="260000"/>
            </a:xfrm>
            <a:custGeom>
              <a:avLst/>
              <a:gdLst/>
              <a:ahLst/>
              <a:cxnLst/>
              <a:rect l="l" t="t" r="r" b="b"/>
              <a:pathLst>
                <a:path w="10400" h="10400" extrusionOk="0">
                  <a:moveTo>
                    <a:pt x="5189" y="0"/>
                  </a:moveTo>
                  <a:cubicBezTo>
                    <a:pt x="2323" y="0"/>
                    <a:pt x="0" y="2323"/>
                    <a:pt x="0" y="5189"/>
                  </a:cubicBezTo>
                  <a:cubicBezTo>
                    <a:pt x="0" y="8056"/>
                    <a:pt x="2323" y="10399"/>
                    <a:pt x="5189" y="10399"/>
                  </a:cubicBezTo>
                  <a:cubicBezTo>
                    <a:pt x="8056" y="10399"/>
                    <a:pt x="10399" y="8056"/>
                    <a:pt x="10399" y="5189"/>
                  </a:cubicBezTo>
                  <a:cubicBezTo>
                    <a:pt x="10399" y="2323"/>
                    <a:pt x="8056" y="0"/>
                    <a:pt x="518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5" name="Google Shape;685;p38"/>
          <p:cNvGrpSpPr/>
          <p:nvPr/>
        </p:nvGrpSpPr>
        <p:grpSpPr>
          <a:xfrm>
            <a:off x="5112528" y="2663775"/>
            <a:ext cx="516831" cy="516812"/>
            <a:chOff x="8420100" y="0"/>
            <a:chExt cx="702025" cy="702000"/>
          </a:xfrm>
        </p:grpSpPr>
        <p:sp>
          <p:nvSpPr>
            <p:cNvPr id="686" name="Google Shape;686;p38"/>
            <p:cNvSpPr/>
            <p:nvPr/>
          </p:nvSpPr>
          <p:spPr>
            <a:xfrm>
              <a:off x="8420100" y="0"/>
              <a:ext cx="702025" cy="702000"/>
            </a:xfrm>
            <a:custGeom>
              <a:avLst/>
              <a:gdLst/>
              <a:ahLst/>
              <a:cxnLst/>
              <a:rect l="l" t="t" r="r" b="b"/>
              <a:pathLst>
                <a:path w="28081" h="28080" extrusionOk="0">
                  <a:moveTo>
                    <a:pt x="14040" y="0"/>
                  </a:moveTo>
                  <a:cubicBezTo>
                    <a:pt x="6278" y="0"/>
                    <a:pt x="1" y="6298"/>
                    <a:pt x="1" y="14040"/>
                  </a:cubicBezTo>
                  <a:cubicBezTo>
                    <a:pt x="1" y="21803"/>
                    <a:pt x="6278" y="28080"/>
                    <a:pt x="14040" y="28080"/>
                  </a:cubicBezTo>
                  <a:cubicBezTo>
                    <a:pt x="21803" y="28080"/>
                    <a:pt x="28080" y="21803"/>
                    <a:pt x="28080" y="14040"/>
                  </a:cubicBezTo>
                  <a:cubicBezTo>
                    <a:pt x="28080" y="6298"/>
                    <a:pt x="21803" y="0"/>
                    <a:pt x="140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38"/>
            <p:cNvSpPr/>
            <p:nvPr/>
          </p:nvSpPr>
          <p:spPr>
            <a:xfrm>
              <a:off x="8527850" y="107750"/>
              <a:ext cx="486500" cy="486500"/>
            </a:xfrm>
            <a:custGeom>
              <a:avLst/>
              <a:gdLst/>
              <a:ahLst/>
              <a:cxnLst/>
              <a:rect l="l" t="t" r="r" b="b"/>
              <a:pathLst>
                <a:path w="19460" h="19460" extrusionOk="0">
                  <a:moveTo>
                    <a:pt x="9730" y="1"/>
                  </a:moveTo>
                  <a:cubicBezTo>
                    <a:pt x="4353" y="1"/>
                    <a:pt x="1" y="4353"/>
                    <a:pt x="1" y="9730"/>
                  </a:cubicBezTo>
                  <a:cubicBezTo>
                    <a:pt x="1" y="15108"/>
                    <a:pt x="4353" y="19460"/>
                    <a:pt x="9730" y="19460"/>
                  </a:cubicBezTo>
                  <a:cubicBezTo>
                    <a:pt x="15108" y="19460"/>
                    <a:pt x="19460" y="15108"/>
                    <a:pt x="19460" y="9730"/>
                  </a:cubicBezTo>
                  <a:cubicBezTo>
                    <a:pt x="19460" y="4353"/>
                    <a:pt x="15108" y="1"/>
                    <a:pt x="97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38"/>
            <p:cNvSpPr/>
            <p:nvPr/>
          </p:nvSpPr>
          <p:spPr>
            <a:xfrm>
              <a:off x="8641375" y="221275"/>
              <a:ext cx="260000" cy="260000"/>
            </a:xfrm>
            <a:custGeom>
              <a:avLst/>
              <a:gdLst/>
              <a:ahLst/>
              <a:cxnLst/>
              <a:rect l="l" t="t" r="r" b="b"/>
              <a:pathLst>
                <a:path w="10400" h="10400" extrusionOk="0">
                  <a:moveTo>
                    <a:pt x="5189" y="0"/>
                  </a:moveTo>
                  <a:cubicBezTo>
                    <a:pt x="2323" y="0"/>
                    <a:pt x="0" y="2323"/>
                    <a:pt x="0" y="5189"/>
                  </a:cubicBezTo>
                  <a:cubicBezTo>
                    <a:pt x="0" y="8056"/>
                    <a:pt x="2323" y="10399"/>
                    <a:pt x="5189" y="10399"/>
                  </a:cubicBezTo>
                  <a:cubicBezTo>
                    <a:pt x="8056" y="10399"/>
                    <a:pt x="10399" y="8056"/>
                    <a:pt x="10399" y="5189"/>
                  </a:cubicBezTo>
                  <a:cubicBezTo>
                    <a:pt x="10399" y="2323"/>
                    <a:pt x="8056" y="0"/>
                    <a:pt x="518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9" name="Google Shape;689;p38"/>
          <p:cNvGrpSpPr/>
          <p:nvPr/>
        </p:nvGrpSpPr>
        <p:grpSpPr>
          <a:xfrm>
            <a:off x="6710341" y="2663775"/>
            <a:ext cx="516831" cy="516812"/>
            <a:chOff x="8420100" y="0"/>
            <a:chExt cx="702025" cy="702000"/>
          </a:xfrm>
        </p:grpSpPr>
        <p:sp>
          <p:nvSpPr>
            <p:cNvPr id="690" name="Google Shape;690;p38"/>
            <p:cNvSpPr/>
            <p:nvPr/>
          </p:nvSpPr>
          <p:spPr>
            <a:xfrm>
              <a:off x="8420100" y="0"/>
              <a:ext cx="702025" cy="702000"/>
            </a:xfrm>
            <a:custGeom>
              <a:avLst/>
              <a:gdLst/>
              <a:ahLst/>
              <a:cxnLst/>
              <a:rect l="l" t="t" r="r" b="b"/>
              <a:pathLst>
                <a:path w="28081" h="28080" extrusionOk="0">
                  <a:moveTo>
                    <a:pt x="14040" y="0"/>
                  </a:moveTo>
                  <a:cubicBezTo>
                    <a:pt x="6278" y="0"/>
                    <a:pt x="1" y="6298"/>
                    <a:pt x="1" y="14040"/>
                  </a:cubicBezTo>
                  <a:cubicBezTo>
                    <a:pt x="1" y="21803"/>
                    <a:pt x="6278" y="28080"/>
                    <a:pt x="14040" y="28080"/>
                  </a:cubicBezTo>
                  <a:cubicBezTo>
                    <a:pt x="21803" y="28080"/>
                    <a:pt x="28080" y="21803"/>
                    <a:pt x="28080" y="14040"/>
                  </a:cubicBezTo>
                  <a:cubicBezTo>
                    <a:pt x="28080" y="6298"/>
                    <a:pt x="21803" y="0"/>
                    <a:pt x="1404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38"/>
            <p:cNvSpPr/>
            <p:nvPr/>
          </p:nvSpPr>
          <p:spPr>
            <a:xfrm>
              <a:off x="8527850" y="107750"/>
              <a:ext cx="486500" cy="486500"/>
            </a:xfrm>
            <a:custGeom>
              <a:avLst/>
              <a:gdLst/>
              <a:ahLst/>
              <a:cxnLst/>
              <a:rect l="l" t="t" r="r" b="b"/>
              <a:pathLst>
                <a:path w="19460" h="19460" extrusionOk="0">
                  <a:moveTo>
                    <a:pt x="9730" y="1"/>
                  </a:moveTo>
                  <a:cubicBezTo>
                    <a:pt x="4353" y="1"/>
                    <a:pt x="1" y="4353"/>
                    <a:pt x="1" y="9730"/>
                  </a:cubicBezTo>
                  <a:cubicBezTo>
                    <a:pt x="1" y="15108"/>
                    <a:pt x="4353" y="19460"/>
                    <a:pt x="9730" y="19460"/>
                  </a:cubicBezTo>
                  <a:cubicBezTo>
                    <a:pt x="15108" y="19460"/>
                    <a:pt x="19460" y="15108"/>
                    <a:pt x="19460" y="9730"/>
                  </a:cubicBezTo>
                  <a:cubicBezTo>
                    <a:pt x="19460" y="4353"/>
                    <a:pt x="15108" y="1"/>
                    <a:pt x="97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38"/>
            <p:cNvSpPr/>
            <p:nvPr/>
          </p:nvSpPr>
          <p:spPr>
            <a:xfrm>
              <a:off x="8641375" y="221275"/>
              <a:ext cx="260000" cy="260000"/>
            </a:xfrm>
            <a:custGeom>
              <a:avLst/>
              <a:gdLst/>
              <a:ahLst/>
              <a:cxnLst/>
              <a:rect l="l" t="t" r="r" b="b"/>
              <a:pathLst>
                <a:path w="10400" h="10400" extrusionOk="0">
                  <a:moveTo>
                    <a:pt x="5189" y="0"/>
                  </a:moveTo>
                  <a:cubicBezTo>
                    <a:pt x="2323" y="0"/>
                    <a:pt x="0" y="2323"/>
                    <a:pt x="0" y="5189"/>
                  </a:cubicBezTo>
                  <a:cubicBezTo>
                    <a:pt x="0" y="8056"/>
                    <a:pt x="2323" y="10399"/>
                    <a:pt x="5189" y="10399"/>
                  </a:cubicBezTo>
                  <a:cubicBezTo>
                    <a:pt x="8056" y="10399"/>
                    <a:pt x="10399" y="8056"/>
                    <a:pt x="10399" y="5189"/>
                  </a:cubicBezTo>
                  <a:cubicBezTo>
                    <a:pt x="10399" y="2323"/>
                    <a:pt x="8056" y="0"/>
                    <a:pt x="518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33"/>
          <p:cNvSpPr txBox="1">
            <a:spLocks noGrp="1"/>
          </p:cNvSpPr>
          <p:nvPr>
            <p:ph type="title"/>
          </p:nvPr>
        </p:nvSpPr>
        <p:spPr>
          <a:xfrm>
            <a:off x="723900" y="540000"/>
            <a:ext cx="77001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Gantt</a:t>
            </a:r>
            <a:r>
              <a:rPr lang="ko-KR" altLang="en-US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en-US" altLang="ko-KR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Chart</a:t>
            </a:r>
            <a:endParaRPr dirty="0">
              <a:latin typeface="티웨이_날다" panose="02000300000000000000" pitchFamily="2" charset="-127"/>
              <a:ea typeface="티웨이_날다" panose="020003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34CD39A-A3E4-4B2C-8A97-8C36E6D38F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" b="-311"/>
          <a:stretch/>
        </p:blipFill>
        <p:spPr>
          <a:xfrm>
            <a:off x="361950" y="1225676"/>
            <a:ext cx="8420100" cy="3150381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33"/>
          <p:cNvSpPr txBox="1">
            <a:spLocks noGrp="1"/>
          </p:cNvSpPr>
          <p:nvPr>
            <p:ph type="title"/>
          </p:nvPr>
        </p:nvSpPr>
        <p:spPr>
          <a:xfrm>
            <a:off x="723900" y="540000"/>
            <a:ext cx="77001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Gantt</a:t>
            </a:r>
            <a:r>
              <a:rPr lang="ko-KR" altLang="en-US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en-US" altLang="ko-KR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Chart</a:t>
            </a:r>
            <a:endParaRPr dirty="0">
              <a:latin typeface="티웨이_날다" panose="02000300000000000000" pitchFamily="2" charset="-127"/>
              <a:ea typeface="티웨이_날다" panose="02000300000000000000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6C2FD26-A38C-4036-BCD4-EBA20E8F99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00" y="1371812"/>
            <a:ext cx="7688704" cy="3061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8872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28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01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목차</a:t>
            </a:r>
            <a:endParaRPr dirty="0">
              <a:latin typeface="티웨이_날다" panose="02000300000000000000" pitchFamily="2" charset="-127"/>
              <a:ea typeface="티웨이_날다" panose="02000300000000000000" pitchFamily="2" charset="-127"/>
            </a:endParaRPr>
          </a:p>
        </p:txBody>
      </p:sp>
      <p:sp>
        <p:nvSpPr>
          <p:cNvPr id="91" name="Google Shape;481;p28">
            <a:extLst>
              <a:ext uri="{FF2B5EF4-FFF2-40B4-BE49-F238E27FC236}">
                <a16:creationId xmlns:a16="http://schemas.microsoft.com/office/drawing/2014/main" id="{44A4642B-51F6-48F9-B9EF-790497F508A1}"/>
              </a:ext>
            </a:extLst>
          </p:cNvPr>
          <p:cNvSpPr/>
          <p:nvPr/>
        </p:nvSpPr>
        <p:spPr>
          <a:xfrm>
            <a:off x="1625652" y="1504108"/>
            <a:ext cx="26525" cy="841231"/>
          </a:xfrm>
          <a:custGeom>
            <a:avLst/>
            <a:gdLst/>
            <a:ahLst/>
            <a:cxnLst/>
            <a:rect l="l" t="t" r="r" b="b"/>
            <a:pathLst>
              <a:path w="1061" h="31989" extrusionOk="0">
                <a:moveTo>
                  <a:pt x="0" y="0"/>
                </a:moveTo>
                <a:lnTo>
                  <a:pt x="0" y="31989"/>
                </a:lnTo>
                <a:lnTo>
                  <a:pt x="1060" y="31989"/>
                </a:lnTo>
                <a:lnTo>
                  <a:pt x="106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470;p28">
            <a:extLst>
              <a:ext uri="{FF2B5EF4-FFF2-40B4-BE49-F238E27FC236}">
                <a16:creationId xmlns:a16="http://schemas.microsoft.com/office/drawing/2014/main" id="{1EBA0FAD-DE3F-407C-ACF5-7B26300087D1}"/>
              </a:ext>
            </a:extLst>
          </p:cNvPr>
          <p:cNvSpPr txBox="1">
            <a:spLocks/>
          </p:cNvSpPr>
          <p:nvPr/>
        </p:nvSpPr>
        <p:spPr>
          <a:xfrm>
            <a:off x="1734015" y="1609663"/>
            <a:ext cx="2720546" cy="7591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2"/>
                </a:solidFill>
                <a:latin typeface="Reem Kufi"/>
                <a:ea typeface="Reem Kufi"/>
                <a:cs typeface="Reem Kufi"/>
                <a:sym typeface="Reem Kufi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ko-KR" altLang="en-US" sz="24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과제 목적 및 필요성</a:t>
            </a:r>
          </a:p>
        </p:txBody>
      </p:sp>
      <p:sp>
        <p:nvSpPr>
          <p:cNvPr id="90" name="Google Shape;469;p28">
            <a:extLst>
              <a:ext uri="{FF2B5EF4-FFF2-40B4-BE49-F238E27FC236}">
                <a16:creationId xmlns:a16="http://schemas.microsoft.com/office/drawing/2014/main" id="{BE1526D0-F099-4C2B-BC6D-8B85DF3359D2}"/>
              </a:ext>
            </a:extLst>
          </p:cNvPr>
          <p:cNvSpPr txBox="1">
            <a:spLocks/>
          </p:cNvSpPr>
          <p:nvPr/>
        </p:nvSpPr>
        <p:spPr>
          <a:xfrm>
            <a:off x="562284" y="1500719"/>
            <a:ext cx="923700" cy="8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Reem Kufi"/>
              <a:buNone/>
              <a:defRPr sz="4800" b="0" i="0" u="none" strike="noStrike" cap="none">
                <a:solidFill>
                  <a:schemeClr val="accent2"/>
                </a:solidFill>
                <a:latin typeface="Reem Kufi"/>
                <a:ea typeface="Reem Kufi"/>
                <a:cs typeface="Reem Kufi"/>
                <a:sym typeface="Reem Kuf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dirty="0"/>
              <a:t>01</a:t>
            </a:r>
          </a:p>
        </p:txBody>
      </p:sp>
      <p:sp>
        <p:nvSpPr>
          <p:cNvPr id="87" name="Google Shape;481;p28">
            <a:extLst>
              <a:ext uri="{FF2B5EF4-FFF2-40B4-BE49-F238E27FC236}">
                <a16:creationId xmlns:a16="http://schemas.microsoft.com/office/drawing/2014/main" id="{7305B49B-4FAA-4728-B3D8-58C037EB8A16}"/>
              </a:ext>
            </a:extLst>
          </p:cNvPr>
          <p:cNvSpPr/>
          <p:nvPr/>
        </p:nvSpPr>
        <p:spPr>
          <a:xfrm>
            <a:off x="5606117" y="1504108"/>
            <a:ext cx="26525" cy="841231"/>
          </a:xfrm>
          <a:custGeom>
            <a:avLst/>
            <a:gdLst/>
            <a:ahLst/>
            <a:cxnLst/>
            <a:rect l="l" t="t" r="r" b="b"/>
            <a:pathLst>
              <a:path w="1061" h="31989" extrusionOk="0">
                <a:moveTo>
                  <a:pt x="0" y="0"/>
                </a:moveTo>
                <a:lnTo>
                  <a:pt x="0" y="31989"/>
                </a:lnTo>
                <a:lnTo>
                  <a:pt x="1060" y="31989"/>
                </a:lnTo>
                <a:lnTo>
                  <a:pt x="106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8" name="Google Shape;470;p28">
            <a:extLst>
              <a:ext uri="{FF2B5EF4-FFF2-40B4-BE49-F238E27FC236}">
                <a16:creationId xmlns:a16="http://schemas.microsoft.com/office/drawing/2014/main" id="{9CC30326-1E6C-4585-BB8E-58E2D750A027}"/>
              </a:ext>
            </a:extLst>
          </p:cNvPr>
          <p:cNvSpPr txBox="1">
            <a:spLocks/>
          </p:cNvSpPr>
          <p:nvPr/>
        </p:nvSpPr>
        <p:spPr>
          <a:xfrm>
            <a:off x="5714478" y="1609663"/>
            <a:ext cx="3071068" cy="7591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2"/>
                </a:solidFill>
                <a:latin typeface="Reem Kufi"/>
                <a:ea typeface="Reem Kufi"/>
                <a:cs typeface="Reem Kufi"/>
                <a:sym typeface="Reem Kufi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ko-KR" altLang="en-US" sz="2400">
                <a:latin typeface="티웨이_날다" panose="02000300000000000000" pitchFamily="2" charset="-127"/>
                <a:ea typeface="티웨이_날다" panose="02000300000000000000" pitchFamily="2" charset="-127"/>
              </a:rPr>
              <a:t>과제 내용 및 추진 방법</a:t>
            </a:r>
            <a:endParaRPr lang="ko-KR" altLang="en-US" sz="2400" dirty="0">
              <a:latin typeface="티웨이_날다" panose="02000300000000000000" pitchFamily="2" charset="-127"/>
              <a:ea typeface="티웨이_날다" panose="02000300000000000000" pitchFamily="2" charset="-127"/>
            </a:endParaRPr>
          </a:p>
        </p:txBody>
      </p:sp>
      <p:sp>
        <p:nvSpPr>
          <p:cNvPr id="86" name="Google Shape;469;p28">
            <a:extLst>
              <a:ext uri="{FF2B5EF4-FFF2-40B4-BE49-F238E27FC236}">
                <a16:creationId xmlns:a16="http://schemas.microsoft.com/office/drawing/2014/main" id="{7F3AD4F2-30D5-4C14-A164-F308937A0377}"/>
              </a:ext>
            </a:extLst>
          </p:cNvPr>
          <p:cNvSpPr txBox="1">
            <a:spLocks/>
          </p:cNvSpPr>
          <p:nvPr/>
        </p:nvSpPr>
        <p:spPr>
          <a:xfrm>
            <a:off x="4536399" y="1513419"/>
            <a:ext cx="923700" cy="8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Reem Kufi"/>
              <a:buNone/>
              <a:defRPr sz="4800" b="0" i="0" u="none" strike="noStrike" cap="none">
                <a:solidFill>
                  <a:schemeClr val="accent2"/>
                </a:solidFill>
                <a:latin typeface="Reem Kufi"/>
                <a:ea typeface="Reem Kufi"/>
                <a:cs typeface="Reem Kufi"/>
                <a:sym typeface="Reem Kuf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dirty="0">
                <a:solidFill>
                  <a:schemeClr val="accent3"/>
                </a:solidFill>
              </a:rPr>
              <a:t>02</a:t>
            </a:r>
          </a:p>
        </p:txBody>
      </p:sp>
      <p:sp>
        <p:nvSpPr>
          <p:cNvPr id="83" name="Google Shape;481;p28">
            <a:extLst>
              <a:ext uri="{FF2B5EF4-FFF2-40B4-BE49-F238E27FC236}">
                <a16:creationId xmlns:a16="http://schemas.microsoft.com/office/drawing/2014/main" id="{84AF5D98-2493-4354-83D5-CACD6CA32232}"/>
              </a:ext>
            </a:extLst>
          </p:cNvPr>
          <p:cNvSpPr/>
          <p:nvPr/>
        </p:nvSpPr>
        <p:spPr>
          <a:xfrm>
            <a:off x="5606117" y="2863678"/>
            <a:ext cx="26525" cy="841231"/>
          </a:xfrm>
          <a:custGeom>
            <a:avLst/>
            <a:gdLst/>
            <a:ahLst/>
            <a:cxnLst/>
            <a:rect l="l" t="t" r="r" b="b"/>
            <a:pathLst>
              <a:path w="1061" h="31989" extrusionOk="0">
                <a:moveTo>
                  <a:pt x="0" y="0"/>
                </a:moveTo>
                <a:lnTo>
                  <a:pt x="0" y="31989"/>
                </a:lnTo>
                <a:lnTo>
                  <a:pt x="1060" y="31989"/>
                </a:lnTo>
                <a:lnTo>
                  <a:pt x="106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470;p28">
            <a:extLst>
              <a:ext uri="{FF2B5EF4-FFF2-40B4-BE49-F238E27FC236}">
                <a16:creationId xmlns:a16="http://schemas.microsoft.com/office/drawing/2014/main" id="{C8F0CA2F-0C80-479D-A7A7-98D658A622D1}"/>
              </a:ext>
            </a:extLst>
          </p:cNvPr>
          <p:cNvSpPr txBox="1">
            <a:spLocks/>
          </p:cNvSpPr>
          <p:nvPr/>
        </p:nvSpPr>
        <p:spPr>
          <a:xfrm>
            <a:off x="5714480" y="2969233"/>
            <a:ext cx="3071066" cy="7591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2"/>
                </a:solidFill>
                <a:latin typeface="Reem Kufi"/>
                <a:ea typeface="Reem Kufi"/>
                <a:cs typeface="Reem Kufi"/>
                <a:sym typeface="Reem Kufi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ko-KR" altLang="en-US" sz="24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기대효과 및 활용방안</a:t>
            </a:r>
          </a:p>
        </p:txBody>
      </p:sp>
      <p:sp>
        <p:nvSpPr>
          <p:cNvPr id="82" name="Google Shape;469;p28">
            <a:extLst>
              <a:ext uri="{FF2B5EF4-FFF2-40B4-BE49-F238E27FC236}">
                <a16:creationId xmlns:a16="http://schemas.microsoft.com/office/drawing/2014/main" id="{51985457-2CC2-4C3D-AA5C-E15972CEF7FB}"/>
              </a:ext>
            </a:extLst>
          </p:cNvPr>
          <p:cNvSpPr txBox="1">
            <a:spLocks/>
          </p:cNvSpPr>
          <p:nvPr/>
        </p:nvSpPr>
        <p:spPr>
          <a:xfrm>
            <a:off x="4536399" y="2872989"/>
            <a:ext cx="923700" cy="8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Reem Kufi"/>
              <a:buNone/>
              <a:defRPr sz="4800" b="0" i="0" u="none" strike="noStrike" cap="none">
                <a:solidFill>
                  <a:schemeClr val="accent2"/>
                </a:solidFill>
                <a:latin typeface="Reem Kufi"/>
                <a:ea typeface="Reem Kufi"/>
                <a:cs typeface="Reem Kufi"/>
                <a:sym typeface="Reem Kuf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dirty="0">
                <a:solidFill>
                  <a:schemeClr val="accent5"/>
                </a:solidFill>
              </a:rPr>
              <a:t>04</a:t>
            </a:r>
          </a:p>
        </p:txBody>
      </p:sp>
      <p:sp>
        <p:nvSpPr>
          <p:cNvPr id="79" name="Google Shape;481;p28">
            <a:extLst>
              <a:ext uri="{FF2B5EF4-FFF2-40B4-BE49-F238E27FC236}">
                <a16:creationId xmlns:a16="http://schemas.microsoft.com/office/drawing/2014/main" id="{BC843CC8-3E70-4DAC-896F-B8CEC7BD623C}"/>
              </a:ext>
            </a:extLst>
          </p:cNvPr>
          <p:cNvSpPr/>
          <p:nvPr/>
        </p:nvSpPr>
        <p:spPr>
          <a:xfrm>
            <a:off x="1625652" y="2860713"/>
            <a:ext cx="26525" cy="841231"/>
          </a:xfrm>
          <a:custGeom>
            <a:avLst/>
            <a:gdLst/>
            <a:ahLst/>
            <a:cxnLst/>
            <a:rect l="l" t="t" r="r" b="b"/>
            <a:pathLst>
              <a:path w="1061" h="31989" extrusionOk="0">
                <a:moveTo>
                  <a:pt x="0" y="0"/>
                </a:moveTo>
                <a:lnTo>
                  <a:pt x="0" y="31989"/>
                </a:lnTo>
                <a:lnTo>
                  <a:pt x="1060" y="31989"/>
                </a:lnTo>
                <a:lnTo>
                  <a:pt x="106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470;p28">
            <a:extLst>
              <a:ext uri="{FF2B5EF4-FFF2-40B4-BE49-F238E27FC236}">
                <a16:creationId xmlns:a16="http://schemas.microsoft.com/office/drawing/2014/main" id="{DE13A8A8-E2DD-4FE3-AED6-6B721E919751}"/>
              </a:ext>
            </a:extLst>
          </p:cNvPr>
          <p:cNvSpPr txBox="1">
            <a:spLocks/>
          </p:cNvSpPr>
          <p:nvPr/>
        </p:nvSpPr>
        <p:spPr>
          <a:xfrm>
            <a:off x="1734015" y="2966268"/>
            <a:ext cx="2720546" cy="7591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2"/>
                </a:solidFill>
                <a:latin typeface="Reem Kufi"/>
                <a:ea typeface="Reem Kufi"/>
                <a:cs typeface="Reem Kufi"/>
                <a:sym typeface="Reem Kufi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ko-KR" altLang="en-US" sz="24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과제 추진 일정</a:t>
            </a:r>
          </a:p>
        </p:txBody>
      </p:sp>
      <p:sp>
        <p:nvSpPr>
          <p:cNvPr id="78" name="Google Shape;469;p28">
            <a:extLst>
              <a:ext uri="{FF2B5EF4-FFF2-40B4-BE49-F238E27FC236}">
                <a16:creationId xmlns:a16="http://schemas.microsoft.com/office/drawing/2014/main" id="{30EA2218-31B0-4419-9068-7B73B9E72730}"/>
              </a:ext>
            </a:extLst>
          </p:cNvPr>
          <p:cNvSpPr txBox="1">
            <a:spLocks/>
          </p:cNvSpPr>
          <p:nvPr/>
        </p:nvSpPr>
        <p:spPr>
          <a:xfrm>
            <a:off x="562284" y="2863674"/>
            <a:ext cx="923700" cy="8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Reem Kufi"/>
              <a:buNone/>
              <a:defRPr sz="4800" b="0" i="0" u="none" strike="noStrike" cap="none">
                <a:solidFill>
                  <a:schemeClr val="accent2"/>
                </a:solidFill>
                <a:latin typeface="Reem Kufi"/>
                <a:ea typeface="Reem Kufi"/>
                <a:cs typeface="Reem Kufi"/>
                <a:sym typeface="Reem Kuf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dirty="0">
                <a:solidFill>
                  <a:schemeClr val="accent4"/>
                </a:solidFill>
              </a:rPr>
              <a:t>03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33"/>
          <p:cNvSpPr txBox="1">
            <a:spLocks noGrp="1"/>
          </p:cNvSpPr>
          <p:nvPr>
            <p:ph type="title"/>
          </p:nvPr>
        </p:nvSpPr>
        <p:spPr>
          <a:xfrm>
            <a:off x="723900" y="540000"/>
            <a:ext cx="77001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Gantt</a:t>
            </a:r>
            <a:r>
              <a:rPr lang="ko-KR" altLang="en-US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 </a:t>
            </a:r>
            <a:r>
              <a:rPr lang="en-US" altLang="ko-KR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Chart</a:t>
            </a:r>
            <a:endParaRPr dirty="0">
              <a:latin typeface="티웨이_날다" panose="02000300000000000000" pitchFamily="2" charset="-127"/>
              <a:ea typeface="티웨이_날다" panose="02000300000000000000" pitchFamily="2" charset="-127"/>
            </a:endParaRPr>
          </a:p>
        </p:txBody>
      </p:sp>
      <p:pic>
        <p:nvPicPr>
          <p:cNvPr id="4" name="그림 3" descr="테이블이(가) 표시된 사진&#10;&#10;자동 생성된 설명">
            <a:extLst>
              <a:ext uri="{FF2B5EF4-FFF2-40B4-BE49-F238E27FC236}">
                <a16:creationId xmlns:a16="http://schemas.microsoft.com/office/drawing/2014/main" id="{EA1331FE-4DE5-44FD-B023-713AE207FF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065"/>
          <a:stretch/>
        </p:blipFill>
        <p:spPr>
          <a:xfrm>
            <a:off x="723900" y="1316926"/>
            <a:ext cx="4186736" cy="3076703"/>
          </a:xfrm>
          <a:prstGeom prst="rect">
            <a:avLst/>
          </a:prstGeom>
        </p:spPr>
      </p:pic>
      <p:sp>
        <p:nvSpPr>
          <p:cNvPr id="6" name="Google Shape;731;p41">
            <a:extLst>
              <a:ext uri="{FF2B5EF4-FFF2-40B4-BE49-F238E27FC236}">
                <a16:creationId xmlns:a16="http://schemas.microsoft.com/office/drawing/2014/main" id="{AAE31B54-F57C-4ADE-BB98-1D5B5A7071FE}"/>
              </a:ext>
            </a:extLst>
          </p:cNvPr>
          <p:cNvSpPr txBox="1">
            <a:spLocks/>
          </p:cNvSpPr>
          <p:nvPr/>
        </p:nvSpPr>
        <p:spPr>
          <a:xfrm>
            <a:off x="5165271" y="1515042"/>
            <a:ext cx="3823608" cy="266507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8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중간고사 기간 </a:t>
            </a:r>
            <a:r>
              <a:rPr lang="en-US" altLang="ko-KR" sz="18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1</a:t>
            </a:r>
            <a:r>
              <a:rPr lang="ko-KR" altLang="en-US" sz="18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주일 제외</a:t>
            </a:r>
            <a:endParaRPr lang="en-US" altLang="ko-KR" sz="18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8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중간고사 이전까지 </a:t>
            </a:r>
            <a:r>
              <a:rPr lang="en-US" altLang="ko-KR" sz="18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1</a:t>
            </a:r>
            <a:r>
              <a:rPr lang="ko-KR" altLang="en-US" sz="18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주일 단위로 필요한 설계 작업 진행 예정</a:t>
            </a:r>
            <a:endParaRPr lang="en-US" altLang="ko-KR" sz="18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8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중간고사 이후 </a:t>
            </a:r>
            <a:r>
              <a:rPr lang="en-US" altLang="ko-KR" sz="18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2</a:t>
            </a:r>
            <a:r>
              <a:rPr lang="ko-KR" altLang="en-US" sz="18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주일 단위로 실습에 필요한 기능들을 실제로 구현할 예정</a:t>
            </a:r>
            <a:endParaRPr lang="en-US" altLang="ko-KR" sz="18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8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최종 프로젝트 완료 예정일 </a:t>
            </a:r>
            <a:r>
              <a:rPr lang="en-US" altLang="ko-KR" sz="18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: 6</a:t>
            </a:r>
            <a:r>
              <a:rPr lang="ko-KR" altLang="en-US" sz="18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월 </a:t>
            </a:r>
            <a:r>
              <a:rPr lang="en-US" altLang="ko-KR" sz="18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3</a:t>
            </a:r>
            <a:r>
              <a:rPr lang="ko-KR" altLang="en-US" sz="18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일</a:t>
            </a:r>
            <a:endParaRPr lang="en-US" altLang="ko-KR" sz="18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663070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실내, 컴퓨터, 사람이(가) 표시된 사진&#10;&#10;자동 생성된 설명">
            <a:extLst>
              <a:ext uri="{FF2B5EF4-FFF2-40B4-BE49-F238E27FC236}">
                <a16:creationId xmlns:a16="http://schemas.microsoft.com/office/drawing/2014/main" id="{679F58A5-C7D6-4536-889D-675AE92FDB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347"/>
          <a:stretch/>
        </p:blipFill>
        <p:spPr>
          <a:xfrm>
            <a:off x="5562599" y="2751296"/>
            <a:ext cx="3581402" cy="2408129"/>
          </a:xfrm>
          <a:prstGeom prst="rect">
            <a:avLst/>
          </a:prstGeom>
        </p:spPr>
      </p:pic>
      <p:sp>
        <p:nvSpPr>
          <p:cNvPr id="745" name="Google Shape;745;p42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01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예산 계획</a:t>
            </a:r>
            <a:endParaRPr dirty="0"/>
          </a:p>
        </p:txBody>
      </p:sp>
      <p:sp>
        <p:nvSpPr>
          <p:cNvPr id="746" name="Google Shape;746;p42"/>
          <p:cNvSpPr txBox="1">
            <a:spLocks noGrp="1"/>
          </p:cNvSpPr>
          <p:nvPr>
            <p:ph type="body" idx="1"/>
          </p:nvPr>
        </p:nvSpPr>
        <p:spPr>
          <a:xfrm>
            <a:off x="720000" y="1908000"/>
            <a:ext cx="2478000" cy="132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모션장비 구매를 위한 예산에 더해서</a:t>
            </a:r>
            <a:r>
              <a:rPr lang="en-US" altLang="ko-KR" dirty="0">
                <a:latin typeface="Noto Sans KR" panose="020B0500000000000000" pitchFamily="34" charset="-127"/>
                <a:ea typeface="Noto Sans KR" panose="020B0500000000000000" pitchFamily="34" charset="-127"/>
              </a:rPr>
              <a:t>,</a:t>
            </a: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 개발에 필요하다고 판단되는 부분들을 더 조사해서 최종 예산 계획을 작성할 예정 </a:t>
            </a:r>
          </a:p>
        </p:txBody>
      </p:sp>
      <p:sp>
        <p:nvSpPr>
          <p:cNvPr id="747" name="Google Shape;747;p42"/>
          <p:cNvSpPr/>
          <p:nvPr/>
        </p:nvSpPr>
        <p:spPr>
          <a:xfrm rot="5400000">
            <a:off x="1434538" y="2793450"/>
            <a:ext cx="26525" cy="1264205"/>
          </a:xfrm>
          <a:custGeom>
            <a:avLst/>
            <a:gdLst/>
            <a:ahLst/>
            <a:cxnLst/>
            <a:rect l="l" t="t" r="r" b="b"/>
            <a:pathLst>
              <a:path w="1061" h="31989" extrusionOk="0">
                <a:moveTo>
                  <a:pt x="0" y="0"/>
                </a:moveTo>
                <a:lnTo>
                  <a:pt x="0" y="31989"/>
                </a:lnTo>
                <a:lnTo>
                  <a:pt x="1060" y="31989"/>
                </a:lnTo>
                <a:lnTo>
                  <a:pt x="106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48" name="Google Shape;748;p42"/>
          <p:cNvGrpSpPr/>
          <p:nvPr/>
        </p:nvGrpSpPr>
        <p:grpSpPr>
          <a:xfrm rot="5400000">
            <a:off x="8369867" y="4109867"/>
            <a:ext cx="1550412" cy="516832"/>
            <a:chOff x="-1171" y="-257083"/>
            <a:chExt cx="1550412" cy="516832"/>
          </a:xfrm>
        </p:grpSpPr>
        <p:sp>
          <p:nvSpPr>
            <p:cNvPr id="749" name="Google Shape;749;p42"/>
            <p:cNvSpPr/>
            <p:nvPr/>
          </p:nvSpPr>
          <p:spPr>
            <a:xfrm rot="-5400000">
              <a:off x="-1180" y="-257072"/>
              <a:ext cx="516831" cy="516812"/>
            </a:xfrm>
            <a:custGeom>
              <a:avLst/>
              <a:gdLst/>
              <a:ahLst/>
              <a:cxnLst/>
              <a:rect l="l" t="t" r="r" b="b"/>
              <a:pathLst>
                <a:path w="28081" h="28080" extrusionOk="0">
                  <a:moveTo>
                    <a:pt x="14040" y="0"/>
                  </a:moveTo>
                  <a:cubicBezTo>
                    <a:pt x="6278" y="0"/>
                    <a:pt x="1" y="6298"/>
                    <a:pt x="1" y="14040"/>
                  </a:cubicBezTo>
                  <a:cubicBezTo>
                    <a:pt x="1" y="21803"/>
                    <a:pt x="6278" y="28080"/>
                    <a:pt x="14040" y="28080"/>
                  </a:cubicBezTo>
                  <a:cubicBezTo>
                    <a:pt x="21803" y="28080"/>
                    <a:pt x="28080" y="21803"/>
                    <a:pt x="28080" y="14040"/>
                  </a:cubicBezTo>
                  <a:cubicBezTo>
                    <a:pt x="28080" y="6298"/>
                    <a:pt x="21803" y="0"/>
                    <a:pt x="14040" y="0"/>
                  </a:cubicBezTo>
                  <a:close/>
                </a:path>
              </a:pathLst>
            </a:custGeom>
            <a:solidFill>
              <a:srgbClr val="73A9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42"/>
            <p:cNvSpPr/>
            <p:nvPr/>
          </p:nvSpPr>
          <p:spPr>
            <a:xfrm rot="-5400000">
              <a:off x="78155" y="-177737"/>
              <a:ext cx="358161" cy="358161"/>
            </a:xfrm>
            <a:custGeom>
              <a:avLst/>
              <a:gdLst/>
              <a:ahLst/>
              <a:cxnLst/>
              <a:rect l="l" t="t" r="r" b="b"/>
              <a:pathLst>
                <a:path w="19460" h="19460" extrusionOk="0">
                  <a:moveTo>
                    <a:pt x="9730" y="1"/>
                  </a:moveTo>
                  <a:cubicBezTo>
                    <a:pt x="4353" y="1"/>
                    <a:pt x="1" y="4353"/>
                    <a:pt x="1" y="9730"/>
                  </a:cubicBezTo>
                  <a:cubicBezTo>
                    <a:pt x="1" y="15108"/>
                    <a:pt x="4353" y="19460"/>
                    <a:pt x="9730" y="19460"/>
                  </a:cubicBezTo>
                  <a:cubicBezTo>
                    <a:pt x="15108" y="19460"/>
                    <a:pt x="19460" y="15108"/>
                    <a:pt x="19460" y="9730"/>
                  </a:cubicBezTo>
                  <a:cubicBezTo>
                    <a:pt x="19460" y="4353"/>
                    <a:pt x="15108" y="1"/>
                    <a:pt x="9730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42"/>
            <p:cNvSpPr/>
            <p:nvPr/>
          </p:nvSpPr>
          <p:spPr>
            <a:xfrm rot="-5400000">
              <a:off x="515620" y="-257073"/>
              <a:ext cx="516831" cy="516812"/>
            </a:xfrm>
            <a:custGeom>
              <a:avLst/>
              <a:gdLst/>
              <a:ahLst/>
              <a:cxnLst/>
              <a:rect l="l" t="t" r="r" b="b"/>
              <a:pathLst>
                <a:path w="28081" h="28080" extrusionOk="0">
                  <a:moveTo>
                    <a:pt x="14040" y="0"/>
                  </a:moveTo>
                  <a:cubicBezTo>
                    <a:pt x="6278" y="0"/>
                    <a:pt x="1" y="6298"/>
                    <a:pt x="1" y="14040"/>
                  </a:cubicBezTo>
                  <a:cubicBezTo>
                    <a:pt x="1" y="21803"/>
                    <a:pt x="6278" y="28080"/>
                    <a:pt x="14040" y="28080"/>
                  </a:cubicBezTo>
                  <a:cubicBezTo>
                    <a:pt x="21803" y="28080"/>
                    <a:pt x="28080" y="21803"/>
                    <a:pt x="28080" y="14040"/>
                  </a:cubicBezTo>
                  <a:cubicBezTo>
                    <a:pt x="28080" y="6298"/>
                    <a:pt x="21803" y="0"/>
                    <a:pt x="14040" y="0"/>
                  </a:cubicBezTo>
                  <a:close/>
                </a:path>
              </a:pathLst>
            </a:custGeom>
            <a:solidFill>
              <a:srgbClr val="EBCC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42"/>
            <p:cNvSpPr/>
            <p:nvPr/>
          </p:nvSpPr>
          <p:spPr>
            <a:xfrm rot="-5400000">
              <a:off x="594955" y="-177739"/>
              <a:ext cx="358161" cy="358161"/>
            </a:xfrm>
            <a:custGeom>
              <a:avLst/>
              <a:gdLst/>
              <a:ahLst/>
              <a:cxnLst/>
              <a:rect l="l" t="t" r="r" b="b"/>
              <a:pathLst>
                <a:path w="19460" h="19460" extrusionOk="0">
                  <a:moveTo>
                    <a:pt x="9730" y="1"/>
                  </a:moveTo>
                  <a:cubicBezTo>
                    <a:pt x="4353" y="1"/>
                    <a:pt x="1" y="4353"/>
                    <a:pt x="1" y="9730"/>
                  </a:cubicBezTo>
                  <a:cubicBezTo>
                    <a:pt x="1" y="15108"/>
                    <a:pt x="4353" y="19460"/>
                    <a:pt x="9730" y="19460"/>
                  </a:cubicBezTo>
                  <a:cubicBezTo>
                    <a:pt x="15108" y="19460"/>
                    <a:pt x="19460" y="15108"/>
                    <a:pt x="19460" y="9730"/>
                  </a:cubicBezTo>
                  <a:cubicBezTo>
                    <a:pt x="19460" y="4353"/>
                    <a:pt x="15108" y="1"/>
                    <a:pt x="9730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42"/>
            <p:cNvSpPr/>
            <p:nvPr/>
          </p:nvSpPr>
          <p:spPr>
            <a:xfrm rot="-5400000">
              <a:off x="1032420" y="-257073"/>
              <a:ext cx="516831" cy="516812"/>
            </a:xfrm>
            <a:custGeom>
              <a:avLst/>
              <a:gdLst/>
              <a:ahLst/>
              <a:cxnLst/>
              <a:rect l="l" t="t" r="r" b="b"/>
              <a:pathLst>
                <a:path w="28081" h="28080" extrusionOk="0">
                  <a:moveTo>
                    <a:pt x="14040" y="0"/>
                  </a:moveTo>
                  <a:cubicBezTo>
                    <a:pt x="6278" y="0"/>
                    <a:pt x="1" y="6298"/>
                    <a:pt x="1" y="14040"/>
                  </a:cubicBezTo>
                  <a:cubicBezTo>
                    <a:pt x="1" y="21803"/>
                    <a:pt x="6278" y="28080"/>
                    <a:pt x="14040" y="28080"/>
                  </a:cubicBezTo>
                  <a:cubicBezTo>
                    <a:pt x="21803" y="28080"/>
                    <a:pt x="28080" y="21803"/>
                    <a:pt x="28080" y="14040"/>
                  </a:cubicBezTo>
                  <a:cubicBezTo>
                    <a:pt x="28080" y="6298"/>
                    <a:pt x="21803" y="0"/>
                    <a:pt x="14040" y="0"/>
                  </a:cubicBezTo>
                  <a:close/>
                </a:path>
              </a:pathLst>
            </a:custGeom>
            <a:solidFill>
              <a:srgbClr val="75C7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42"/>
            <p:cNvSpPr/>
            <p:nvPr/>
          </p:nvSpPr>
          <p:spPr>
            <a:xfrm rot="-5400000">
              <a:off x="1111755" y="-177739"/>
              <a:ext cx="358161" cy="358161"/>
            </a:xfrm>
            <a:custGeom>
              <a:avLst/>
              <a:gdLst/>
              <a:ahLst/>
              <a:cxnLst/>
              <a:rect l="l" t="t" r="r" b="b"/>
              <a:pathLst>
                <a:path w="19460" h="19460" extrusionOk="0">
                  <a:moveTo>
                    <a:pt x="9730" y="1"/>
                  </a:moveTo>
                  <a:cubicBezTo>
                    <a:pt x="4353" y="1"/>
                    <a:pt x="1" y="4353"/>
                    <a:pt x="1" y="9730"/>
                  </a:cubicBezTo>
                  <a:cubicBezTo>
                    <a:pt x="1" y="15108"/>
                    <a:pt x="4353" y="19460"/>
                    <a:pt x="9730" y="19460"/>
                  </a:cubicBezTo>
                  <a:cubicBezTo>
                    <a:pt x="15108" y="19460"/>
                    <a:pt x="19460" y="15108"/>
                    <a:pt x="19460" y="9730"/>
                  </a:cubicBezTo>
                  <a:cubicBezTo>
                    <a:pt x="19460" y="4353"/>
                    <a:pt x="15108" y="1"/>
                    <a:pt x="9730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5" name="Google Shape;755;p42"/>
          <p:cNvGrpSpPr/>
          <p:nvPr/>
        </p:nvGrpSpPr>
        <p:grpSpPr>
          <a:xfrm rot="5400000">
            <a:off x="-779839" y="516792"/>
            <a:ext cx="1550412" cy="516832"/>
            <a:chOff x="-1171" y="-257083"/>
            <a:chExt cx="1550412" cy="516832"/>
          </a:xfrm>
        </p:grpSpPr>
        <p:sp>
          <p:nvSpPr>
            <p:cNvPr id="756" name="Google Shape;756;p42"/>
            <p:cNvSpPr/>
            <p:nvPr/>
          </p:nvSpPr>
          <p:spPr>
            <a:xfrm rot="-5400000">
              <a:off x="-1180" y="-257072"/>
              <a:ext cx="516831" cy="516812"/>
            </a:xfrm>
            <a:custGeom>
              <a:avLst/>
              <a:gdLst/>
              <a:ahLst/>
              <a:cxnLst/>
              <a:rect l="l" t="t" r="r" b="b"/>
              <a:pathLst>
                <a:path w="28081" h="28080" extrusionOk="0">
                  <a:moveTo>
                    <a:pt x="14040" y="0"/>
                  </a:moveTo>
                  <a:cubicBezTo>
                    <a:pt x="6278" y="0"/>
                    <a:pt x="1" y="6298"/>
                    <a:pt x="1" y="14040"/>
                  </a:cubicBezTo>
                  <a:cubicBezTo>
                    <a:pt x="1" y="21803"/>
                    <a:pt x="6278" y="28080"/>
                    <a:pt x="14040" y="28080"/>
                  </a:cubicBezTo>
                  <a:cubicBezTo>
                    <a:pt x="21803" y="28080"/>
                    <a:pt x="28080" y="21803"/>
                    <a:pt x="28080" y="14040"/>
                  </a:cubicBezTo>
                  <a:cubicBezTo>
                    <a:pt x="28080" y="6298"/>
                    <a:pt x="21803" y="0"/>
                    <a:pt x="14040" y="0"/>
                  </a:cubicBezTo>
                  <a:close/>
                </a:path>
              </a:pathLst>
            </a:custGeom>
            <a:solidFill>
              <a:srgbClr val="73A9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42"/>
            <p:cNvSpPr/>
            <p:nvPr/>
          </p:nvSpPr>
          <p:spPr>
            <a:xfrm rot="-5400000">
              <a:off x="78155" y="-177737"/>
              <a:ext cx="358161" cy="358161"/>
            </a:xfrm>
            <a:custGeom>
              <a:avLst/>
              <a:gdLst/>
              <a:ahLst/>
              <a:cxnLst/>
              <a:rect l="l" t="t" r="r" b="b"/>
              <a:pathLst>
                <a:path w="19460" h="19460" extrusionOk="0">
                  <a:moveTo>
                    <a:pt x="9730" y="1"/>
                  </a:moveTo>
                  <a:cubicBezTo>
                    <a:pt x="4353" y="1"/>
                    <a:pt x="1" y="4353"/>
                    <a:pt x="1" y="9730"/>
                  </a:cubicBezTo>
                  <a:cubicBezTo>
                    <a:pt x="1" y="15108"/>
                    <a:pt x="4353" y="19460"/>
                    <a:pt x="9730" y="19460"/>
                  </a:cubicBezTo>
                  <a:cubicBezTo>
                    <a:pt x="15108" y="19460"/>
                    <a:pt x="19460" y="15108"/>
                    <a:pt x="19460" y="9730"/>
                  </a:cubicBezTo>
                  <a:cubicBezTo>
                    <a:pt x="19460" y="4353"/>
                    <a:pt x="15108" y="1"/>
                    <a:pt x="9730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42"/>
            <p:cNvSpPr/>
            <p:nvPr/>
          </p:nvSpPr>
          <p:spPr>
            <a:xfrm rot="-5400000">
              <a:off x="515620" y="-257073"/>
              <a:ext cx="516831" cy="516812"/>
            </a:xfrm>
            <a:custGeom>
              <a:avLst/>
              <a:gdLst/>
              <a:ahLst/>
              <a:cxnLst/>
              <a:rect l="l" t="t" r="r" b="b"/>
              <a:pathLst>
                <a:path w="28081" h="28080" extrusionOk="0">
                  <a:moveTo>
                    <a:pt x="14040" y="0"/>
                  </a:moveTo>
                  <a:cubicBezTo>
                    <a:pt x="6278" y="0"/>
                    <a:pt x="1" y="6298"/>
                    <a:pt x="1" y="14040"/>
                  </a:cubicBezTo>
                  <a:cubicBezTo>
                    <a:pt x="1" y="21803"/>
                    <a:pt x="6278" y="28080"/>
                    <a:pt x="14040" y="28080"/>
                  </a:cubicBezTo>
                  <a:cubicBezTo>
                    <a:pt x="21803" y="28080"/>
                    <a:pt x="28080" y="21803"/>
                    <a:pt x="28080" y="14040"/>
                  </a:cubicBezTo>
                  <a:cubicBezTo>
                    <a:pt x="28080" y="6298"/>
                    <a:pt x="21803" y="0"/>
                    <a:pt x="14040" y="0"/>
                  </a:cubicBezTo>
                  <a:close/>
                </a:path>
              </a:pathLst>
            </a:custGeom>
            <a:solidFill>
              <a:srgbClr val="EBCC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42"/>
            <p:cNvSpPr/>
            <p:nvPr/>
          </p:nvSpPr>
          <p:spPr>
            <a:xfrm rot="-5400000">
              <a:off x="594955" y="-177739"/>
              <a:ext cx="358161" cy="358161"/>
            </a:xfrm>
            <a:custGeom>
              <a:avLst/>
              <a:gdLst/>
              <a:ahLst/>
              <a:cxnLst/>
              <a:rect l="l" t="t" r="r" b="b"/>
              <a:pathLst>
                <a:path w="19460" h="19460" extrusionOk="0">
                  <a:moveTo>
                    <a:pt x="9730" y="1"/>
                  </a:moveTo>
                  <a:cubicBezTo>
                    <a:pt x="4353" y="1"/>
                    <a:pt x="1" y="4353"/>
                    <a:pt x="1" y="9730"/>
                  </a:cubicBezTo>
                  <a:cubicBezTo>
                    <a:pt x="1" y="15108"/>
                    <a:pt x="4353" y="19460"/>
                    <a:pt x="9730" y="19460"/>
                  </a:cubicBezTo>
                  <a:cubicBezTo>
                    <a:pt x="15108" y="19460"/>
                    <a:pt x="19460" y="15108"/>
                    <a:pt x="19460" y="9730"/>
                  </a:cubicBezTo>
                  <a:cubicBezTo>
                    <a:pt x="19460" y="4353"/>
                    <a:pt x="15108" y="1"/>
                    <a:pt x="9730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42"/>
            <p:cNvSpPr/>
            <p:nvPr/>
          </p:nvSpPr>
          <p:spPr>
            <a:xfrm rot="-5400000">
              <a:off x="1032420" y="-257073"/>
              <a:ext cx="516831" cy="516812"/>
            </a:xfrm>
            <a:custGeom>
              <a:avLst/>
              <a:gdLst/>
              <a:ahLst/>
              <a:cxnLst/>
              <a:rect l="l" t="t" r="r" b="b"/>
              <a:pathLst>
                <a:path w="28081" h="28080" extrusionOk="0">
                  <a:moveTo>
                    <a:pt x="14040" y="0"/>
                  </a:moveTo>
                  <a:cubicBezTo>
                    <a:pt x="6278" y="0"/>
                    <a:pt x="1" y="6298"/>
                    <a:pt x="1" y="14040"/>
                  </a:cubicBezTo>
                  <a:cubicBezTo>
                    <a:pt x="1" y="21803"/>
                    <a:pt x="6278" y="28080"/>
                    <a:pt x="14040" y="28080"/>
                  </a:cubicBezTo>
                  <a:cubicBezTo>
                    <a:pt x="21803" y="28080"/>
                    <a:pt x="28080" y="21803"/>
                    <a:pt x="28080" y="14040"/>
                  </a:cubicBezTo>
                  <a:cubicBezTo>
                    <a:pt x="28080" y="6298"/>
                    <a:pt x="21803" y="0"/>
                    <a:pt x="14040" y="0"/>
                  </a:cubicBezTo>
                  <a:close/>
                </a:path>
              </a:pathLst>
            </a:custGeom>
            <a:solidFill>
              <a:srgbClr val="75C7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42"/>
            <p:cNvSpPr/>
            <p:nvPr/>
          </p:nvSpPr>
          <p:spPr>
            <a:xfrm rot="-5400000">
              <a:off x="1111755" y="-177739"/>
              <a:ext cx="358161" cy="358161"/>
            </a:xfrm>
            <a:custGeom>
              <a:avLst/>
              <a:gdLst/>
              <a:ahLst/>
              <a:cxnLst/>
              <a:rect l="l" t="t" r="r" b="b"/>
              <a:pathLst>
                <a:path w="19460" h="19460" extrusionOk="0">
                  <a:moveTo>
                    <a:pt x="9730" y="1"/>
                  </a:moveTo>
                  <a:cubicBezTo>
                    <a:pt x="4353" y="1"/>
                    <a:pt x="1" y="4353"/>
                    <a:pt x="1" y="9730"/>
                  </a:cubicBezTo>
                  <a:cubicBezTo>
                    <a:pt x="1" y="15108"/>
                    <a:pt x="4353" y="19460"/>
                    <a:pt x="9730" y="19460"/>
                  </a:cubicBezTo>
                  <a:cubicBezTo>
                    <a:pt x="15108" y="19460"/>
                    <a:pt x="19460" y="15108"/>
                    <a:pt x="19460" y="9730"/>
                  </a:cubicBezTo>
                  <a:cubicBezTo>
                    <a:pt x="19460" y="4353"/>
                    <a:pt x="15108" y="1"/>
                    <a:pt x="9730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그림 2" descr="벽, 실내이(가) 표시된 사진&#10;&#10;자동 생성된 설명">
            <a:extLst>
              <a:ext uri="{FF2B5EF4-FFF2-40B4-BE49-F238E27FC236}">
                <a16:creationId xmlns:a16="http://schemas.microsoft.com/office/drawing/2014/main" id="{4B8E79A4-1F62-453D-A335-194A73D59A6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4398" b="27986"/>
          <a:stretch/>
        </p:blipFill>
        <p:spPr>
          <a:xfrm>
            <a:off x="5563660" y="0"/>
            <a:ext cx="3581402" cy="2751296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29"/>
          <p:cNvSpPr txBox="1">
            <a:spLocks noGrp="1"/>
          </p:cNvSpPr>
          <p:nvPr>
            <p:ph type="title" idx="2"/>
          </p:nvPr>
        </p:nvSpPr>
        <p:spPr>
          <a:xfrm>
            <a:off x="2133525" y="2406624"/>
            <a:ext cx="4876950" cy="825525"/>
          </a:xfrm>
          <a:prstGeom prst="rect">
            <a:avLst/>
          </a:prstGeom>
        </p:spPr>
        <p:txBody>
          <a:bodyPr spcFirstLastPara="1" wrap="square" lIns="91425" tIns="91425" rIns="8377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000">
                <a:latin typeface="티웨이_날다" panose="02000300000000000000" pitchFamily="2" charset="-127"/>
                <a:ea typeface="티웨이_날다" panose="02000300000000000000" pitchFamily="2" charset="-127"/>
              </a:rPr>
              <a:t>기대효과 및 활용방안</a:t>
            </a:r>
            <a:endParaRPr sz="4000" dirty="0">
              <a:latin typeface="티웨이_날다" panose="02000300000000000000" pitchFamily="2" charset="-127"/>
              <a:ea typeface="티웨이_날다" panose="02000300000000000000" pitchFamily="2" charset="-127"/>
            </a:endParaRPr>
          </a:p>
        </p:txBody>
      </p:sp>
      <p:sp>
        <p:nvSpPr>
          <p:cNvPr id="490" name="Google Shape;490;p29"/>
          <p:cNvSpPr txBox="1">
            <a:spLocks noGrp="1"/>
          </p:cNvSpPr>
          <p:nvPr>
            <p:ph type="title"/>
          </p:nvPr>
        </p:nvSpPr>
        <p:spPr>
          <a:xfrm>
            <a:off x="3781075" y="1635450"/>
            <a:ext cx="1714500" cy="97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5"/>
                </a:solidFill>
              </a:rPr>
              <a:t>04</a:t>
            </a:r>
            <a:endParaRPr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6050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p39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01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기대 효과</a:t>
            </a:r>
            <a:endParaRPr dirty="0">
              <a:latin typeface="티웨이_날다" panose="02000300000000000000" pitchFamily="2" charset="-127"/>
              <a:ea typeface="티웨이_날다" panose="02000300000000000000" pitchFamily="2" charset="-127"/>
            </a:endParaRPr>
          </a:p>
        </p:txBody>
      </p:sp>
      <p:sp>
        <p:nvSpPr>
          <p:cNvPr id="698" name="Google Shape;698;p39"/>
          <p:cNvSpPr txBox="1">
            <a:spLocks noGrp="1"/>
          </p:cNvSpPr>
          <p:nvPr>
            <p:ph type="subTitle" idx="1"/>
          </p:nvPr>
        </p:nvSpPr>
        <p:spPr>
          <a:xfrm>
            <a:off x="1965738" y="1810650"/>
            <a:ext cx="247408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>
                <a:latin typeface="Noto Sans KR" panose="020B0500000000000000" pitchFamily="34" charset="-127"/>
                <a:ea typeface="Noto Sans KR" panose="020B0500000000000000" pitchFamily="34" charset="-127"/>
              </a:rPr>
              <a:t>기존 대면 실험 실습보다 개선된 환경에서 실습 진행</a:t>
            </a:r>
            <a:endParaRPr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699" name="Google Shape;699;p39"/>
          <p:cNvSpPr txBox="1">
            <a:spLocks noGrp="1"/>
          </p:cNvSpPr>
          <p:nvPr>
            <p:ph type="subTitle" idx="2"/>
          </p:nvPr>
        </p:nvSpPr>
        <p:spPr>
          <a:xfrm>
            <a:off x="5594764" y="1810650"/>
            <a:ext cx="228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기존 </a:t>
            </a:r>
            <a:r>
              <a:rPr lang="ko-KR" altLang="en-US" dirty="0" err="1">
                <a:latin typeface="Noto Sans KR" panose="020B0500000000000000" pitchFamily="34" charset="-127"/>
                <a:ea typeface="Noto Sans KR" panose="020B0500000000000000" pitchFamily="34" charset="-127"/>
              </a:rPr>
              <a:t>비대면</a:t>
            </a: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 환경의 수동적인 의사소통 극복</a:t>
            </a:r>
            <a:endParaRPr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700" name="Google Shape;700;p39"/>
          <p:cNvSpPr txBox="1">
            <a:spLocks noGrp="1"/>
          </p:cNvSpPr>
          <p:nvPr>
            <p:ph type="subTitle" idx="3"/>
          </p:nvPr>
        </p:nvSpPr>
        <p:spPr>
          <a:xfrm>
            <a:off x="1965739" y="1493375"/>
            <a:ext cx="2285700" cy="33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실습 환경 개선</a:t>
            </a:r>
            <a:endParaRPr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701" name="Google Shape;701;p39"/>
          <p:cNvSpPr txBox="1">
            <a:spLocks noGrp="1"/>
          </p:cNvSpPr>
          <p:nvPr>
            <p:ph type="subTitle" idx="4"/>
          </p:nvPr>
        </p:nvSpPr>
        <p:spPr>
          <a:xfrm>
            <a:off x="5594764" y="1493375"/>
            <a:ext cx="2285700" cy="33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실시간 피드백</a:t>
            </a:r>
            <a:endParaRPr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702" name="Google Shape;702;p39"/>
          <p:cNvSpPr txBox="1">
            <a:spLocks noGrp="1"/>
          </p:cNvSpPr>
          <p:nvPr>
            <p:ph type="subTitle" idx="5"/>
          </p:nvPr>
        </p:nvSpPr>
        <p:spPr>
          <a:xfrm>
            <a:off x="1965739" y="3401325"/>
            <a:ext cx="2474084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>
                <a:latin typeface="Noto Sans KR" panose="020B0500000000000000" pitchFamily="34" charset="-127"/>
                <a:ea typeface="Noto Sans KR" panose="020B0500000000000000" pitchFamily="34" charset="-127"/>
              </a:rPr>
              <a:t>기존 컨텐츠 대비 학생들의 능동적 참여 유도</a:t>
            </a:r>
            <a:endParaRPr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703" name="Google Shape;703;p39"/>
          <p:cNvSpPr txBox="1">
            <a:spLocks noGrp="1"/>
          </p:cNvSpPr>
          <p:nvPr>
            <p:ph type="subTitle" idx="6"/>
          </p:nvPr>
        </p:nvSpPr>
        <p:spPr>
          <a:xfrm>
            <a:off x="5594764" y="3401325"/>
            <a:ext cx="228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학습자의 학습 성취도 향상 및 수업 집중도 증가</a:t>
            </a:r>
            <a:endParaRPr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704" name="Google Shape;704;p39"/>
          <p:cNvSpPr txBox="1">
            <a:spLocks noGrp="1"/>
          </p:cNvSpPr>
          <p:nvPr>
            <p:ph type="subTitle" idx="7"/>
          </p:nvPr>
        </p:nvSpPr>
        <p:spPr>
          <a:xfrm>
            <a:off x="1965739" y="3084050"/>
            <a:ext cx="2285700" cy="33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질적 향상</a:t>
            </a:r>
            <a:endParaRPr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705" name="Google Shape;705;p39"/>
          <p:cNvSpPr txBox="1">
            <a:spLocks noGrp="1"/>
          </p:cNvSpPr>
          <p:nvPr>
            <p:ph type="subTitle" idx="8"/>
          </p:nvPr>
        </p:nvSpPr>
        <p:spPr>
          <a:xfrm>
            <a:off x="5594764" y="3084050"/>
            <a:ext cx="2285700" cy="33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학습 효과 증대</a:t>
            </a:r>
            <a:endParaRPr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706" name="Google Shape;706;p39"/>
          <p:cNvSpPr/>
          <p:nvPr/>
        </p:nvSpPr>
        <p:spPr>
          <a:xfrm>
            <a:off x="1860964" y="1484775"/>
            <a:ext cx="26525" cy="937598"/>
          </a:xfrm>
          <a:custGeom>
            <a:avLst/>
            <a:gdLst/>
            <a:ahLst/>
            <a:cxnLst/>
            <a:rect l="l" t="t" r="r" b="b"/>
            <a:pathLst>
              <a:path w="1061" h="31989" extrusionOk="0">
                <a:moveTo>
                  <a:pt x="0" y="0"/>
                </a:moveTo>
                <a:lnTo>
                  <a:pt x="0" y="31989"/>
                </a:lnTo>
                <a:lnTo>
                  <a:pt x="1060" y="31989"/>
                </a:lnTo>
                <a:lnTo>
                  <a:pt x="106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7" name="Google Shape;707;p39"/>
          <p:cNvSpPr/>
          <p:nvPr/>
        </p:nvSpPr>
        <p:spPr>
          <a:xfrm>
            <a:off x="5489989" y="1484775"/>
            <a:ext cx="26525" cy="937598"/>
          </a:xfrm>
          <a:custGeom>
            <a:avLst/>
            <a:gdLst/>
            <a:ahLst/>
            <a:cxnLst/>
            <a:rect l="l" t="t" r="r" b="b"/>
            <a:pathLst>
              <a:path w="1061" h="31989" extrusionOk="0">
                <a:moveTo>
                  <a:pt x="0" y="0"/>
                </a:moveTo>
                <a:lnTo>
                  <a:pt x="0" y="31989"/>
                </a:lnTo>
                <a:lnTo>
                  <a:pt x="1060" y="31989"/>
                </a:lnTo>
                <a:lnTo>
                  <a:pt x="106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8" name="Google Shape;708;p39"/>
          <p:cNvSpPr/>
          <p:nvPr/>
        </p:nvSpPr>
        <p:spPr>
          <a:xfrm>
            <a:off x="1860964" y="3075450"/>
            <a:ext cx="26525" cy="937598"/>
          </a:xfrm>
          <a:custGeom>
            <a:avLst/>
            <a:gdLst/>
            <a:ahLst/>
            <a:cxnLst/>
            <a:rect l="l" t="t" r="r" b="b"/>
            <a:pathLst>
              <a:path w="1061" h="31989" extrusionOk="0">
                <a:moveTo>
                  <a:pt x="0" y="0"/>
                </a:moveTo>
                <a:lnTo>
                  <a:pt x="0" y="31989"/>
                </a:lnTo>
                <a:lnTo>
                  <a:pt x="1060" y="31989"/>
                </a:lnTo>
                <a:lnTo>
                  <a:pt x="106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9" name="Google Shape;709;p39"/>
          <p:cNvSpPr/>
          <p:nvPr/>
        </p:nvSpPr>
        <p:spPr>
          <a:xfrm>
            <a:off x="5489989" y="3075450"/>
            <a:ext cx="26525" cy="937598"/>
          </a:xfrm>
          <a:custGeom>
            <a:avLst/>
            <a:gdLst/>
            <a:ahLst/>
            <a:cxnLst/>
            <a:rect l="l" t="t" r="r" b="b"/>
            <a:pathLst>
              <a:path w="1061" h="31989" extrusionOk="0">
                <a:moveTo>
                  <a:pt x="0" y="0"/>
                </a:moveTo>
                <a:lnTo>
                  <a:pt x="0" y="31989"/>
                </a:lnTo>
                <a:lnTo>
                  <a:pt x="1060" y="31989"/>
                </a:lnTo>
                <a:lnTo>
                  <a:pt x="106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" name="Google Shape;10035;p66">
            <a:extLst>
              <a:ext uri="{FF2B5EF4-FFF2-40B4-BE49-F238E27FC236}">
                <a16:creationId xmlns:a16="http://schemas.microsoft.com/office/drawing/2014/main" id="{D83F8363-86F7-472F-9ED0-AD87ED8CF1E1}"/>
              </a:ext>
            </a:extLst>
          </p:cNvPr>
          <p:cNvGrpSpPr/>
          <p:nvPr/>
        </p:nvGrpSpPr>
        <p:grpSpPr>
          <a:xfrm>
            <a:off x="4883440" y="1778823"/>
            <a:ext cx="351315" cy="349486"/>
            <a:chOff x="685475" y="2318350"/>
            <a:chExt cx="297750" cy="296200"/>
          </a:xfrm>
          <a:solidFill>
            <a:schemeClr val="accent3"/>
          </a:solidFill>
        </p:grpSpPr>
        <p:sp>
          <p:nvSpPr>
            <p:cNvPr id="25" name="Google Shape;10036;p66">
              <a:extLst>
                <a:ext uri="{FF2B5EF4-FFF2-40B4-BE49-F238E27FC236}">
                  <a16:creationId xmlns:a16="http://schemas.microsoft.com/office/drawing/2014/main" id="{77858F71-99C8-4DC1-B959-FC60427BCA97}"/>
                </a:ext>
              </a:extLst>
            </p:cNvPr>
            <p:cNvSpPr/>
            <p:nvPr/>
          </p:nvSpPr>
          <p:spPr>
            <a:xfrm>
              <a:off x="685475" y="2371925"/>
              <a:ext cx="142600" cy="241975"/>
            </a:xfrm>
            <a:custGeom>
              <a:avLst/>
              <a:gdLst/>
              <a:ahLst/>
              <a:cxnLst/>
              <a:rect l="l" t="t" r="r" b="b"/>
              <a:pathLst>
                <a:path w="5704" h="9679" extrusionOk="0">
                  <a:moveTo>
                    <a:pt x="2080" y="662"/>
                  </a:moveTo>
                  <a:cubicBezTo>
                    <a:pt x="2458" y="662"/>
                    <a:pt x="2773" y="977"/>
                    <a:pt x="2773" y="1387"/>
                  </a:cubicBezTo>
                  <a:cubicBezTo>
                    <a:pt x="2773" y="1765"/>
                    <a:pt x="2458" y="2080"/>
                    <a:pt x="2080" y="2080"/>
                  </a:cubicBezTo>
                  <a:cubicBezTo>
                    <a:pt x="1671" y="2080"/>
                    <a:pt x="1356" y="1765"/>
                    <a:pt x="1356" y="1387"/>
                  </a:cubicBezTo>
                  <a:cubicBezTo>
                    <a:pt x="1356" y="977"/>
                    <a:pt x="1734" y="662"/>
                    <a:pt x="2080" y="662"/>
                  </a:cubicBezTo>
                  <a:close/>
                  <a:moveTo>
                    <a:pt x="2962" y="6900"/>
                  </a:moveTo>
                  <a:lnTo>
                    <a:pt x="3120" y="7593"/>
                  </a:lnTo>
                  <a:lnTo>
                    <a:pt x="1135" y="7593"/>
                  </a:lnTo>
                  <a:lnTo>
                    <a:pt x="1293" y="6900"/>
                  </a:lnTo>
                  <a:close/>
                  <a:moveTo>
                    <a:pt x="1742" y="2767"/>
                  </a:moveTo>
                  <a:cubicBezTo>
                    <a:pt x="1866" y="2767"/>
                    <a:pt x="1991" y="2831"/>
                    <a:pt x="2049" y="2962"/>
                  </a:cubicBezTo>
                  <a:lnTo>
                    <a:pt x="2553" y="3938"/>
                  </a:lnTo>
                  <a:cubicBezTo>
                    <a:pt x="2584" y="4064"/>
                    <a:pt x="2742" y="4127"/>
                    <a:pt x="2868" y="4127"/>
                  </a:cubicBezTo>
                  <a:lnTo>
                    <a:pt x="3813" y="4127"/>
                  </a:lnTo>
                  <a:cubicBezTo>
                    <a:pt x="4002" y="4127"/>
                    <a:pt x="4159" y="4285"/>
                    <a:pt x="4159" y="4474"/>
                  </a:cubicBezTo>
                  <a:cubicBezTo>
                    <a:pt x="4159" y="4695"/>
                    <a:pt x="4002" y="4852"/>
                    <a:pt x="3813" y="4852"/>
                  </a:cubicBezTo>
                  <a:lnTo>
                    <a:pt x="2427" y="4852"/>
                  </a:lnTo>
                  <a:cubicBezTo>
                    <a:pt x="2301" y="4852"/>
                    <a:pt x="2175" y="4758"/>
                    <a:pt x="2112" y="4631"/>
                  </a:cubicBezTo>
                  <a:cubicBezTo>
                    <a:pt x="2042" y="4515"/>
                    <a:pt x="1919" y="4450"/>
                    <a:pt x="1784" y="4450"/>
                  </a:cubicBezTo>
                  <a:cubicBezTo>
                    <a:pt x="1737" y="4450"/>
                    <a:pt x="1688" y="4458"/>
                    <a:pt x="1639" y="4474"/>
                  </a:cubicBezTo>
                  <a:cubicBezTo>
                    <a:pt x="1482" y="4568"/>
                    <a:pt x="1387" y="4758"/>
                    <a:pt x="1482" y="4947"/>
                  </a:cubicBezTo>
                  <a:cubicBezTo>
                    <a:pt x="1671" y="5325"/>
                    <a:pt x="2017" y="5545"/>
                    <a:pt x="2427" y="5545"/>
                  </a:cubicBezTo>
                  <a:lnTo>
                    <a:pt x="3813" y="5545"/>
                  </a:lnTo>
                  <a:cubicBezTo>
                    <a:pt x="3970" y="5545"/>
                    <a:pt x="4128" y="5671"/>
                    <a:pt x="4159" y="5829"/>
                  </a:cubicBezTo>
                  <a:lnTo>
                    <a:pt x="4853" y="8570"/>
                  </a:lnTo>
                  <a:cubicBezTo>
                    <a:pt x="4916" y="8790"/>
                    <a:pt x="4790" y="8979"/>
                    <a:pt x="4632" y="9011"/>
                  </a:cubicBezTo>
                  <a:cubicBezTo>
                    <a:pt x="4608" y="9015"/>
                    <a:pt x="4584" y="9017"/>
                    <a:pt x="4560" y="9017"/>
                  </a:cubicBezTo>
                  <a:cubicBezTo>
                    <a:pt x="4403" y="9017"/>
                    <a:pt x="4273" y="8927"/>
                    <a:pt x="4191" y="8790"/>
                  </a:cubicBezTo>
                  <a:lnTo>
                    <a:pt x="3655" y="6522"/>
                  </a:lnTo>
                  <a:cubicBezTo>
                    <a:pt x="3592" y="6364"/>
                    <a:pt x="3498" y="6270"/>
                    <a:pt x="3277" y="6270"/>
                  </a:cubicBezTo>
                  <a:lnTo>
                    <a:pt x="1040" y="6270"/>
                  </a:lnTo>
                  <a:cubicBezTo>
                    <a:pt x="914" y="6270"/>
                    <a:pt x="851" y="6207"/>
                    <a:pt x="757" y="6144"/>
                  </a:cubicBezTo>
                  <a:cubicBezTo>
                    <a:pt x="694" y="5986"/>
                    <a:pt x="694" y="5892"/>
                    <a:pt x="694" y="5797"/>
                  </a:cubicBezTo>
                  <a:lnTo>
                    <a:pt x="1419" y="3025"/>
                  </a:lnTo>
                  <a:cubicBezTo>
                    <a:pt x="1453" y="2855"/>
                    <a:pt x="1597" y="2767"/>
                    <a:pt x="1742" y="2767"/>
                  </a:cubicBezTo>
                  <a:close/>
                  <a:moveTo>
                    <a:pt x="2143" y="0"/>
                  </a:moveTo>
                  <a:cubicBezTo>
                    <a:pt x="1419" y="0"/>
                    <a:pt x="788" y="630"/>
                    <a:pt x="788" y="1387"/>
                  </a:cubicBezTo>
                  <a:cubicBezTo>
                    <a:pt x="788" y="1733"/>
                    <a:pt x="946" y="2080"/>
                    <a:pt x="1135" y="2332"/>
                  </a:cubicBezTo>
                  <a:cubicBezTo>
                    <a:pt x="977" y="2426"/>
                    <a:pt x="851" y="2647"/>
                    <a:pt x="788" y="2867"/>
                  </a:cubicBezTo>
                  <a:lnTo>
                    <a:pt x="64" y="5640"/>
                  </a:lnTo>
                  <a:cubicBezTo>
                    <a:pt x="1" y="5955"/>
                    <a:pt x="64" y="6270"/>
                    <a:pt x="253" y="6522"/>
                  </a:cubicBezTo>
                  <a:cubicBezTo>
                    <a:pt x="347" y="6648"/>
                    <a:pt x="473" y="6774"/>
                    <a:pt x="631" y="6805"/>
                  </a:cubicBezTo>
                  <a:lnTo>
                    <a:pt x="32" y="9263"/>
                  </a:lnTo>
                  <a:cubicBezTo>
                    <a:pt x="1" y="9452"/>
                    <a:pt x="95" y="9609"/>
                    <a:pt x="253" y="9672"/>
                  </a:cubicBezTo>
                  <a:cubicBezTo>
                    <a:pt x="281" y="9676"/>
                    <a:pt x="309" y="9678"/>
                    <a:pt x="335" y="9678"/>
                  </a:cubicBezTo>
                  <a:cubicBezTo>
                    <a:pt x="513" y="9678"/>
                    <a:pt x="639" y="9589"/>
                    <a:pt x="694" y="9452"/>
                  </a:cubicBezTo>
                  <a:lnTo>
                    <a:pt x="977" y="8318"/>
                  </a:lnTo>
                  <a:lnTo>
                    <a:pt x="3372" y="8318"/>
                  </a:lnTo>
                  <a:lnTo>
                    <a:pt x="3529" y="8885"/>
                  </a:lnTo>
                  <a:cubicBezTo>
                    <a:pt x="3661" y="9359"/>
                    <a:pt x="4079" y="9679"/>
                    <a:pt x="4526" y="9679"/>
                  </a:cubicBezTo>
                  <a:cubicBezTo>
                    <a:pt x="4613" y="9679"/>
                    <a:pt x="4702" y="9667"/>
                    <a:pt x="4790" y="9641"/>
                  </a:cubicBezTo>
                  <a:cubicBezTo>
                    <a:pt x="5357" y="9483"/>
                    <a:pt x="5703" y="8916"/>
                    <a:pt x="5546" y="8381"/>
                  </a:cubicBezTo>
                  <a:lnTo>
                    <a:pt x="4821" y="5640"/>
                  </a:lnTo>
                  <a:cubicBezTo>
                    <a:pt x="4790" y="5482"/>
                    <a:pt x="4727" y="5325"/>
                    <a:pt x="4601" y="5199"/>
                  </a:cubicBezTo>
                  <a:cubicBezTo>
                    <a:pt x="4758" y="5010"/>
                    <a:pt x="4884" y="4758"/>
                    <a:pt x="4884" y="4474"/>
                  </a:cubicBezTo>
                  <a:cubicBezTo>
                    <a:pt x="4884" y="3907"/>
                    <a:pt x="4412" y="3466"/>
                    <a:pt x="3844" y="3466"/>
                  </a:cubicBezTo>
                  <a:lnTo>
                    <a:pt x="3088" y="3466"/>
                  </a:lnTo>
                  <a:lnTo>
                    <a:pt x="2710" y="2647"/>
                  </a:lnTo>
                  <a:cubicBezTo>
                    <a:pt x="3183" y="2395"/>
                    <a:pt x="3529" y="1922"/>
                    <a:pt x="3529" y="1387"/>
                  </a:cubicBezTo>
                  <a:cubicBezTo>
                    <a:pt x="3529" y="630"/>
                    <a:pt x="2899" y="0"/>
                    <a:pt x="214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0037;p66">
              <a:extLst>
                <a:ext uri="{FF2B5EF4-FFF2-40B4-BE49-F238E27FC236}">
                  <a16:creationId xmlns:a16="http://schemas.microsoft.com/office/drawing/2014/main" id="{05838382-67AE-4833-A0DE-D45816D1B1C3}"/>
                </a:ext>
              </a:extLst>
            </p:cNvPr>
            <p:cNvSpPr/>
            <p:nvPr/>
          </p:nvSpPr>
          <p:spPr>
            <a:xfrm>
              <a:off x="839850" y="2371925"/>
              <a:ext cx="143375" cy="242625"/>
            </a:xfrm>
            <a:custGeom>
              <a:avLst/>
              <a:gdLst/>
              <a:ahLst/>
              <a:cxnLst/>
              <a:rect l="l" t="t" r="r" b="b"/>
              <a:pathLst>
                <a:path w="5735" h="9705" extrusionOk="0">
                  <a:moveTo>
                    <a:pt x="3624" y="662"/>
                  </a:moveTo>
                  <a:cubicBezTo>
                    <a:pt x="4002" y="662"/>
                    <a:pt x="4317" y="977"/>
                    <a:pt x="4317" y="1355"/>
                  </a:cubicBezTo>
                  <a:cubicBezTo>
                    <a:pt x="4317" y="1765"/>
                    <a:pt x="4002" y="2080"/>
                    <a:pt x="3624" y="2080"/>
                  </a:cubicBezTo>
                  <a:cubicBezTo>
                    <a:pt x="3214" y="2080"/>
                    <a:pt x="2899" y="1765"/>
                    <a:pt x="2899" y="1355"/>
                  </a:cubicBezTo>
                  <a:cubicBezTo>
                    <a:pt x="2899" y="977"/>
                    <a:pt x="3214" y="662"/>
                    <a:pt x="3624" y="662"/>
                  </a:cubicBezTo>
                  <a:close/>
                  <a:moveTo>
                    <a:pt x="4317" y="6900"/>
                  </a:moveTo>
                  <a:lnTo>
                    <a:pt x="4474" y="7593"/>
                  </a:lnTo>
                  <a:lnTo>
                    <a:pt x="2490" y="7593"/>
                  </a:lnTo>
                  <a:lnTo>
                    <a:pt x="2647" y="6900"/>
                  </a:lnTo>
                  <a:close/>
                  <a:moveTo>
                    <a:pt x="3962" y="2731"/>
                  </a:moveTo>
                  <a:cubicBezTo>
                    <a:pt x="4108" y="2731"/>
                    <a:pt x="4250" y="2818"/>
                    <a:pt x="4285" y="2993"/>
                  </a:cubicBezTo>
                  <a:lnTo>
                    <a:pt x="4979" y="5734"/>
                  </a:lnTo>
                  <a:cubicBezTo>
                    <a:pt x="5010" y="6018"/>
                    <a:pt x="4853" y="6207"/>
                    <a:pt x="4632" y="6207"/>
                  </a:cubicBezTo>
                  <a:lnTo>
                    <a:pt x="2395" y="6207"/>
                  </a:lnTo>
                  <a:cubicBezTo>
                    <a:pt x="2238" y="6207"/>
                    <a:pt x="2080" y="6333"/>
                    <a:pt x="2049" y="6490"/>
                  </a:cubicBezTo>
                  <a:lnTo>
                    <a:pt x="1482" y="8727"/>
                  </a:lnTo>
                  <a:cubicBezTo>
                    <a:pt x="1456" y="8883"/>
                    <a:pt x="1323" y="8996"/>
                    <a:pt x="1154" y="8996"/>
                  </a:cubicBezTo>
                  <a:cubicBezTo>
                    <a:pt x="1118" y="8996"/>
                    <a:pt x="1080" y="8990"/>
                    <a:pt x="1040" y="8979"/>
                  </a:cubicBezTo>
                  <a:cubicBezTo>
                    <a:pt x="851" y="8916"/>
                    <a:pt x="725" y="8727"/>
                    <a:pt x="820" y="8538"/>
                  </a:cubicBezTo>
                  <a:lnTo>
                    <a:pt x="1513" y="5766"/>
                  </a:lnTo>
                  <a:cubicBezTo>
                    <a:pt x="1576" y="5608"/>
                    <a:pt x="1671" y="5514"/>
                    <a:pt x="1891" y="5514"/>
                  </a:cubicBezTo>
                  <a:lnTo>
                    <a:pt x="3246" y="5514"/>
                  </a:lnTo>
                  <a:cubicBezTo>
                    <a:pt x="3655" y="5514"/>
                    <a:pt x="4002" y="5262"/>
                    <a:pt x="4222" y="4915"/>
                  </a:cubicBezTo>
                  <a:cubicBezTo>
                    <a:pt x="4285" y="4758"/>
                    <a:pt x="4222" y="4537"/>
                    <a:pt x="4033" y="4442"/>
                  </a:cubicBezTo>
                  <a:cubicBezTo>
                    <a:pt x="3993" y="4426"/>
                    <a:pt x="3948" y="4418"/>
                    <a:pt x="3902" y="4418"/>
                  </a:cubicBezTo>
                  <a:cubicBezTo>
                    <a:pt x="3770" y="4418"/>
                    <a:pt x="3631" y="4483"/>
                    <a:pt x="3561" y="4600"/>
                  </a:cubicBezTo>
                  <a:cubicBezTo>
                    <a:pt x="3529" y="4726"/>
                    <a:pt x="3372" y="4789"/>
                    <a:pt x="3246" y="4789"/>
                  </a:cubicBezTo>
                  <a:lnTo>
                    <a:pt x="1891" y="4789"/>
                  </a:lnTo>
                  <a:cubicBezTo>
                    <a:pt x="1671" y="4789"/>
                    <a:pt x="1513" y="4631"/>
                    <a:pt x="1513" y="4442"/>
                  </a:cubicBezTo>
                  <a:cubicBezTo>
                    <a:pt x="1513" y="4253"/>
                    <a:pt x="1671" y="4096"/>
                    <a:pt x="1891" y="4096"/>
                  </a:cubicBezTo>
                  <a:lnTo>
                    <a:pt x="2836" y="4096"/>
                  </a:lnTo>
                  <a:cubicBezTo>
                    <a:pt x="2931" y="4096"/>
                    <a:pt x="3057" y="4001"/>
                    <a:pt x="3151" y="3907"/>
                  </a:cubicBezTo>
                  <a:cubicBezTo>
                    <a:pt x="3151" y="3844"/>
                    <a:pt x="3655" y="2899"/>
                    <a:pt x="3655" y="2899"/>
                  </a:cubicBezTo>
                  <a:cubicBezTo>
                    <a:pt x="3725" y="2787"/>
                    <a:pt x="3845" y="2731"/>
                    <a:pt x="3962" y="2731"/>
                  </a:cubicBezTo>
                  <a:close/>
                  <a:moveTo>
                    <a:pt x="3529" y="0"/>
                  </a:moveTo>
                  <a:cubicBezTo>
                    <a:pt x="2805" y="0"/>
                    <a:pt x="2175" y="630"/>
                    <a:pt x="2175" y="1355"/>
                  </a:cubicBezTo>
                  <a:cubicBezTo>
                    <a:pt x="2175" y="1922"/>
                    <a:pt x="2490" y="2395"/>
                    <a:pt x="2994" y="2615"/>
                  </a:cubicBezTo>
                  <a:lnTo>
                    <a:pt x="2584" y="3466"/>
                  </a:lnTo>
                  <a:lnTo>
                    <a:pt x="1860" y="3466"/>
                  </a:lnTo>
                  <a:cubicBezTo>
                    <a:pt x="1261" y="3466"/>
                    <a:pt x="820" y="3938"/>
                    <a:pt x="820" y="4474"/>
                  </a:cubicBezTo>
                  <a:cubicBezTo>
                    <a:pt x="820" y="4758"/>
                    <a:pt x="946" y="4978"/>
                    <a:pt x="1103" y="5199"/>
                  </a:cubicBezTo>
                  <a:cubicBezTo>
                    <a:pt x="977" y="5325"/>
                    <a:pt x="914" y="5451"/>
                    <a:pt x="851" y="5608"/>
                  </a:cubicBezTo>
                  <a:lnTo>
                    <a:pt x="158" y="8381"/>
                  </a:lnTo>
                  <a:cubicBezTo>
                    <a:pt x="1" y="8916"/>
                    <a:pt x="347" y="9483"/>
                    <a:pt x="914" y="9641"/>
                  </a:cubicBezTo>
                  <a:cubicBezTo>
                    <a:pt x="1002" y="9667"/>
                    <a:pt x="1091" y="9679"/>
                    <a:pt x="1178" y="9679"/>
                  </a:cubicBezTo>
                  <a:cubicBezTo>
                    <a:pt x="1624" y="9679"/>
                    <a:pt x="2038" y="9359"/>
                    <a:pt x="2143" y="8885"/>
                  </a:cubicBezTo>
                  <a:lnTo>
                    <a:pt x="2332" y="8286"/>
                  </a:lnTo>
                  <a:lnTo>
                    <a:pt x="4695" y="8286"/>
                  </a:lnTo>
                  <a:lnTo>
                    <a:pt x="4947" y="9452"/>
                  </a:lnTo>
                  <a:cubicBezTo>
                    <a:pt x="4995" y="9597"/>
                    <a:pt x="5118" y="9704"/>
                    <a:pt x="5257" y="9704"/>
                  </a:cubicBezTo>
                  <a:cubicBezTo>
                    <a:pt x="5300" y="9704"/>
                    <a:pt x="5344" y="9694"/>
                    <a:pt x="5388" y="9672"/>
                  </a:cubicBezTo>
                  <a:cubicBezTo>
                    <a:pt x="5577" y="9641"/>
                    <a:pt x="5703" y="9452"/>
                    <a:pt x="5609" y="9231"/>
                  </a:cubicBezTo>
                  <a:lnTo>
                    <a:pt x="5042" y="6805"/>
                  </a:lnTo>
                  <a:cubicBezTo>
                    <a:pt x="5514" y="6616"/>
                    <a:pt x="5735" y="6144"/>
                    <a:pt x="5640" y="5640"/>
                  </a:cubicBezTo>
                  <a:lnTo>
                    <a:pt x="4916" y="2867"/>
                  </a:lnTo>
                  <a:cubicBezTo>
                    <a:pt x="4884" y="2647"/>
                    <a:pt x="4758" y="2489"/>
                    <a:pt x="4569" y="2332"/>
                  </a:cubicBezTo>
                  <a:cubicBezTo>
                    <a:pt x="4790" y="2080"/>
                    <a:pt x="4916" y="1733"/>
                    <a:pt x="4916" y="1355"/>
                  </a:cubicBezTo>
                  <a:cubicBezTo>
                    <a:pt x="4916" y="630"/>
                    <a:pt x="4285" y="0"/>
                    <a:pt x="35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0038;p66">
              <a:extLst>
                <a:ext uri="{FF2B5EF4-FFF2-40B4-BE49-F238E27FC236}">
                  <a16:creationId xmlns:a16="http://schemas.microsoft.com/office/drawing/2014/main" id="{E473FB5B-D66C-4F76-88C6-FA55F03D2890}"/>
                </a:ext>
              </a:extLst>
            </p:cNvPr>
            <p:cNvSpPr/>
            <p:nvPr/>
          </p:nvSpPr>
          <p:spPr>
            <a:xfrm>
              <a:off x="772900" y="2318350"/>
              <a:ext cx="122125" cy="105075"/>
            </a:xfrm>
            <a:custGeom>
              <a:avLst/>
              <a:gdLst/>
              <a:ahLst/>
              <a:cxnLst/>
              <a:rect l="l" t="t" r="r" b="b"/>
              <a:pathLst>
                <a:path w="4885" h="4203" extrusionOk="0">
                  <a:moveTo>
                    <a:pt x="3844" y="631"/>
                  </a:moveTo>
                  <a:cubicBezTo>
                    <a:pt x="4034" y="631"/>
                    <a:pt x="4223" y="789"/>
                    <a:pt x="4223" y="978"/>
                  </a:cubicBezTo>
                  <a:lnTo>
                    <a:pt x="4223" y="1734"/>
                  </a:lnTo>
                  <a:cubicBezTo>
                    <a:pt x="4223" y="1923"/>
                    <a:pt x="4034" y="2112"/>
                    <a:pt x="3844" y="2112"/>
                  </a:cubicBezTo>
                  <a:cubicBezTo>
                    <a:pt x="3655" y="2143"/>
                    <a:pt x="3498" y="2301"/>
                    <a:pt x="3498" y="2458"/>
                  </a:cubicBezTo>
                  <a:lnTo>
                    <a:pt x="3498" y="2994"/>
                  </a:lnTo>
                  <a:lnTo>
                    <a:pt x="2679" y="2206"/>
                  </a:lnTo>
                  <a:cubicBezTo>
                    <a:pt x="2584" y="2143"/>
                    <a:pt x="2521" y="2112"/>
                    <a:pt x="2427" y="2112"/>
                  </a:cubicBezTo>
                  <a:lnTo>
                    <a:pt x="1009" y="2112"/>
                  </a:lnTo>
                  <a:cubicBezTo>
                    <a:pt x="820" y="2112"/>
                    <a:pt x="662" y="1923"/>
                    <a:pt x="662" y="1734"/>
                  </a:cubicBezTo>
                  <a:lnTo>
                    <a:pt x="662" y="978"/>
                  </a:lnTo>
                  <a:cubicBezTo>
                    <a:pt x="662" y="789"/>
                    <a:pt x="820" y="631"/>
                    <a:pt x="1009" y="631"/>
                  </a:cubicBezTo>
                  <a:close/>
                  <a:moveTo>
                    <a:pt x="1009" y="1"/>
                  </a:moveTo>
                  <a:cubicBezTo>
                    <a:pt x="442" y="1"/>
                    <a:pt x="1" y="474"/>
                    <a:pt x="1" y="1041"/>
                  </a:cubicBezTo>
                  <a:lnTo>
                    <a:pt x="1" y="1765"/>
                  </a:lnTo>
                  <a:cubicBezTo>
                    <a:pt x="1" y="2364"/>
                    <a:pt x="473" y="2805"/>
                    <a:pt x="1009" y="2805"/>
                  </a:cubicBezTo>
                  <a:lnTo>
                    <a:pt x="2269" y="2805"/>
                  </a:lnTo>
                  <a:lnTo>
                    <a:pt x="3592" y="4097"/>
                  </a:lnTo>
                  <a:cubicBezTo>
                    <a:pt x="3663" y="4167"/>
                    <a:pt x="3770" y="4203"/>
                    <a:pt x="3872" y="4203"/>
                  </a:cubicBezTo>
                  <a:cubicBezTo>
                    <a:pt x="3906" y="4203"/>
                    <a:pt x="3939" y="4199"/>
                    <a:pt x="3970" y="4191"/>
                  </a:cubicBezTo>
                  <a:cubicBezTo>
                    <a:pt x="4097" y="4160"/>
                    <a:pt x="4160" y="4002"/>
                    <a:pt x="4160" y="3876"/>
                  </a:cubicBezTo>
                  <a:lnTo>
                    <a:pt x="4160" y="2773"/>
                  </a:lnTo>
                  <a:cubicBezTo>
                    <a:pt x="4569" y="2616"/>
                    <a:pt x="4884" y="2238"/>
                    <a:pt x="4884" y="1765"/>
                  </a:cubicBezTo>
                  <a:lnTo>
                    <a:pt x="4884" y="1041"/>
                  </a:lnTo>
                  <a:cubicBezTo>
                    <a:pt x="4884" y="442"/>
                    <a:pt x="4412" y="1"/>
                    <a:pt x="384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" name="Google Shape;10692;p68">
            <a:extLst>
              <a:ext uri="{FF2B5EF4-FFF2-40B4-BE49-F238E27FC236}">
                <a16:creationId xmlns:a16="http://schemas.microsoft.com/office/drawing/2014/main" id="{31A12720-1D51-42C1-9EBD-69B4F38E69BC}"/>
              </a:ext>
            </a:extLst>
          </p:cNvPr>
          <p:cNvGrpSpPr/>
          <p:nvPr/>
        </p:nvGrpSpPr>
        <p:grpSpPr>
          <a:xfrm>
            <a:off x="1322086" y="1777788"/>
            <a:ext cx="359154" cy="357424"/>
            <a:chOff x="-49786250" y="2316650"/>
            <a:chExt cx="300900" cy="299450"/>
          </a:xfrm>
          <a:solidFill>
            <a:schemeClr val="accent2"/>
          </a:solidFill>
        </p:grpSpPr>
        <p:sp>
          <p:nvSpPr>
            <p:cNvPr id="29" name="Google Shape;10693;p68">
              <a:extLst>
                <a:ext uri="{FF2B5EF4-FFF2-40B4-BE49-F238E27FC236}">
                  <a16:creationId xmlns:a16="http://schemas.microsoft.com/office/drawing/2014/main" id="{05DBFDDE-A10F-42B0-878C-72355C56F9DE}"/>
                </a:ext>
              </a:extLst>
            </p:cNvPr>
            <p:cNvSpPr/>
            <p:nvPr/>
          </p:nvSpPr>
          <p:spPr>
            <a:xfrm>
              <a:off x="-49746875" y="2316650"/>
              <a:ext cx="217400" cy="299450"/>
            </a:xfrm>
            <a:custGeom>
              <a:avLst/>
              <a:gdLst/>
              <a:ahLst/>
              <a:cxnLst/>
              <a:rect l="l" t="t" r="r" b="b"/>
              <a:pathLst>
                <a:path w="8696" h="11978" extrusionOk="0">
                  <a:moveTo>
                    <a:pt x="4411" y="3944"/>
                  </a:moveTo>
                  <a:lnTo>
                    <a:pt x="5010" y="5110"/>
                  </a:lnTo>
                  <a:cubicBezTo>
                    <a:pt x="4837" y="5188"/>
                    <a:pt x="4640" y="5228"/>
                    <a:pt x="4439" y="5228"/>
                  </a:cubicBezTo>
                  <a:cubicBezTo>
                    <a:pt x="4238" y="5228"/>
                    <a:pt x="4033" y="5188"/>
                    <a:pt x="3844" y="5110"/>
                  </a:cubicBezTo>
                  <a:lnTo>
                    <a:pt x="4411" y="3944"/>
                  </a:lnTo>
                  <a:close/>
                  <a:moveTo>
                    <a:pt x="5136" y="5834"/>
                  </a:moveTo>
                  <a:lnTo>
                    <a:pt x="5136" y="8418"/>
                  </a:lnTo>
                  <a:lnTo>
                    <a:pt x="3718" y="8418"/>
                  </a:lnTo>
                  <a:lnTo>
                    <a:pt x="3718" y="5834"/>
                  </a:lnTo>
                  <a:cubicBezTo>
                    <a:pt x="3939" y="5897"/>
                    <a:pt x="4191" y="5960"/>
                    <a:pt x="4411" y="5960"/>
                  </a:cubicBezTo>
                  <a:cubicBezTo>
                    <a:pt x="4663" y="5960"/>
                    <a:pt x="4884" y="5897"/>
                    <a:pt x="5136" y="5834"/>
                  </a:cubicBezTo>
                  <a:close/>
                  <a:moveTo>
                    <a:pt x="4390" y="657"/>
                  </a:moveTo>
                  <a:cubicBezTo>
                    <a:pt x="5196" y="657"/>
                    <a:pt x="5982" y="942"/>
                    <a:pt x="6617" y="1455"/>
                  </a:cubicBezTo>
                  <a:cubicBezTo>
                    <a:pt x="7467" y="2117"/>
                    <a:pt x="7940" y="3156"/>
                    <a:pt x="7940" y="4196"/>
                  </a:cubicBezTo>
                  <a:cubicBezTo>
                    <a:pt x="7940" y="5078"/>
                    <a:pt x="7625" y="5897"/>
                    <a:pt x="7058" y="6527"/>
                  </a:cubicBezTo>
                  <a:cubicBezTo>
                    <a:pt x="6585" y="7095"/>
                    <a:pt x="6270" y="7756"/>
                    <a:pt x="6207" y="8418"/>
                  </a:cubicBezTo>
                  <a:lnTo>
                    <a:pt x="5829" y="8418"/>
                  </a:lnTo>
                  <a:lnTo>
                    <a:pt x="5829" y="5267"/>
                  </a:lnTo>
                  <a:cubicBezTo>
                    <a:pt x="5829" y="5236"/>
                    <a:pt x="5829" y="5141"/>
                    <a:pt x="5798" y="5110"/>
                  </a:cubicBezTo>
                  <a:lnTo>
                    <a:pt x="4726" y="2999"/>
                  </a:lnTo>
                  <a:cubicBezTo>
                    <a:pt x="4663" y="2873"/>
                    <a:pt x="4537" y="2778"/>
                    <a:pt x="4411" y="2778"/>
                  </a:cubicBezTo>
                  <a:cubicBezTo>
                    <a:pt x="4317" y="2778"/>
                    <a:pt x="4191" y="2873"/>
                    <a:pt x="4096" y="2999"/>
                  </a:cubicBezTo>
                  <a:lnTo>
                    <a:pt x="3057" y="5110"/>
                  </a:lnTo>
                  <a:cubicBezTo>
                    <a:pt x="2994" y="5141"/>
                    <a:pt x="2994" y="5236"/>
                    <a:pt x="2994" y="5267"/>
                  </a:cubicBezTo>
                  <a:lnTo>
                    <a:pt x="2994" y="8418"/>
                  </a:lnTo>
                  <a:lnTo>
                    <a:pt x="2647" y="8418"/>
                  </a:lnTo>
                  <a:cubicBezTo>
                    <a:pt x="2584" y="7756"/>
                    <a:pt x="2301" y="7095"/>
                    <a:pt x="1796" y="6527"/>
                  </a:cubicBezTo>
                  <a:cubicBezTo>
                    <a:pt x="1040" y="5708"/>
                    <a:pt x="757" y="4574"/>
                    <a:pt x="1009" y="3408"/>
                  </a:cubicBezTo>
                  <a:cubicBezTo>
                    <a:pt x="1261" y="2085"/>
                    <a:pt x="2332" y="1014"/>
                    <a:pt x="3687" y="731"/>
                  </a:cubicBezTo>
                  <a:cubicBezTo>
                    <a:pt x="3921" y="681"/>
                    <a:pt x="4156" y="657"/>
                    <a:pt x="4390" y="657"/>
                  </a:cubicBezTo>
                  <a:close/>
                  <a:moveTo>
                    <a:pt x="6207" y="9142"/>
                  </a:moveTo>
                  <a:lnTo>
                    <a:pt x="6207" y="9489"/>
                  </a:lnTo>
                  <a:cubicBezTo>
                    <a:pt x="6207" y="9678"/>
                    <a:pt x="6050" y="9835"/>
                    <a:pt x="5829" y="9835"/>
                  </a:cubicBezTo>
                  <a:lnTo>
                    <a:pt x="3057" y="9835"/>
                  </a:lnTo>
                  <a:cubicBezTo>
                    <a:pt x="2836" y="9835"/>
                    <a:pt x="2679" y="9678"/>
                    <a:pt x="2679" y="9489"/>
                  </a:cubicBezTo>
                  <a:lnTo>
                    <a:pt x="2679" y="9142"/>
                  </a:lnTo>
                  <a:close/>
                  <a:moveTo>
                    <a:pt x="5483" y="10529"/>
                  </a:moveTo>
                  <a:lnTo>
                    <a:pt x="5483" y="10907"/>
                  </a:lnTo>
                  <a:cubicBezTo>
                    <a:pt x="5483" y="11096"/>
                    <a:pt x="5325" y="11253"/>
                    <a:pt x="5136" y="11253"/>
                  </a:cubicBezTo>
                  <a:lnTo>
                    <a:pt x="3718" y="11253"/>
                  </a:lnTo>
                  <a:cubicBezTo>
                    <a:pt x="3529" y="11253"/>
                    <a:pt x="3372" y="11096"/>
                    <a:pt x="3372" y="10907"/>
                  </a:cubicBezTo>
                  <a:lnTo>
                    <a:pt x="3372" y="10529"/>
                  </a:lnTo>
                  <a:close/>
                  <a:moveTo>
                    <a:pt x="4318" y="0"/>
                  </a:moveTo>
                  <a:cubicBezTo>
                    <a:pt x="4056" y="0"/>
                    <a:pt x="3792" y="23"/>
                    <a:pt x="3529" y="69"/>
                  </a:cubicBezTo>
                  <a:cubicBezTo>
                    <a:pt x="1954" y="384"/>
                    <a:pt x="631" y="1707"/>
                    <a:pt x="284" y="3314"/>
                  </a:cubicBezTo>
                  <a:cubicBezTo>
                    <a:pt x="1" y="4637"/>
                    <a:pt x="379" y="6023"/>
                    <a:pt x="1261" y="7000"/>
                  </a:cubicBezTo>
                  <a:cubicBezTo>
                    <a:pt x="1702" y="7536"/>
                    <a:pt x="1986" y="8166"/>
                    <a:pt x="1986" y="8796"/>
                  </a:cubicBezTo>
                  <a:lnTo>
                    <a:pt x="1986" y="9489"/>
                  </a:lnTo>
                  <a:cubicBezTo>
                    <a:pt x="1986" y="9961"/>
                    <a:pt x="2269" y="10371"/>
                    <a:pt x="2679" y="10466"/>
                  </a:cubicBezTo>
                  <a:lnTo>
                    <a:pt x="2679" y="10907"/>
                  </a:lnTo>
                  <a:cubicBezTo>
                    <a:pt x="2679" y="11505"/>
                    <a:pt x="3151" y="11978"/>
                    <a:pt x="3750" y="11978"/>
                  </a:cubicBezTo>
                  <a:lnTo>
                    <a:pt x="5168" y="11978"/>
                  </a:lnTo>
                  <a:cubicBezTo>
                    <a:pt x="5766" y="11978"/>
                    <a:pt x="6239" y="11505"/>
                    <a:pt x="6239" y="10907"/>
                  </a:cubicBezTo>
                  <a:lnTo>
                    <a:pt x="6239" y="10466"/>
                  </a:lnTo>
                  <a:cubicBezTo>
                    <a:pt x="6617" y="10308"/>
                    <a:pt x="6963" y="9930"/>
                    <a:pt x="6963" y="9489"/>
                  </a:cubicBezTo>
                  <a:lnTo>
                    <a:pt x="6963" y="8796"/>
                  </a:lnTo>
                  <a:cubicBezTo>
                    <a:pt x="6963" y="8166"/>
                    <a:pt x="7184" y="7536"/>
                    <a:pt x="7656" y="6969"/>
                  </a:cubicBezTo>
                  <a:cubicBezTo>
                    <a:pt x="8318" y="6212"/>
                    <a:pt x="8696" y="5236"/>
                    <a:pt x="8696" y="4228"/>
                  </a:cubicBezTo>
                  <a:cubicBezTo>
                    <a:pt x="8633" y="2967"/>
                    <a:pt x="8097" y="1739"/>
                    <a:pt x="7058" y="951"/>
                  </a:cubicBezTo>
                  <a:cubicBezTo>
                    <a:pt x="6285" y="328"/>
                    <a:pt x="5314" y="0"/>
                    <a:pt x="431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0694;p68">
              <a:extLst>
                <a:ext uri="{FF2B5EF4-FFF2-40B4-BE49-F238E27FC236}">
                  <a16:creationId xmlns:a16="http://schemas.microsoft.com/office/drawing/2014/main" id="{96131038-E93D-444C-8C5F-70AE29E39515}"/>
                </a:ext>
              </a:extLst>
            </p:cNvPr>
            <p:cNvSpPr/>
            <p:nvPr/>
          </p:nvSpPr>
          <p:spPr>
            <a:xfrm>
              <a:off x="-49786250" y="2422325"/>
              <a:ext cx="36250" cy="17350"/>
            </a:xfrm>
            <a:custGeom>
              <a:avLst/>
              <a:gdLst/>
              <a:ahLst/>
              <a:cxnLst/>
              <a:rect l="l" t="t" r="r" b="b"/>
              <a:pathLst>
                <a:path w="1450" h="694" extrusionOk="0">
                  <a:moveTo>
                    <a:pt x="379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79" y="694"/>
                  </a:cubicBezTo>
                  <a:lnTo>
                    <a:pt x="1072" y="694"/>
                  </a:lnTo>
                  <a:cubicBezTo>
                    <a:pt x="1261" y="694"/>
                    <a:pt x="1418" y="536"/>
                    <a:pt x="1418" y="347"/>
                  </a:cubicBezTo>
                  <a:cubicBezTo>
                    <a:pt x="1450" y="127"/>
                    <a:pt x="1261" y="1"/>
                    <a:pt x="107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0695;p68">
              <a:extLst>
                <a:ext uri="{FF2B5EF4-FFF2-40B4-BE49-F238E27FC236}">
                  <a16:creationId xmlns:a16="http://schemas.microsoft.com/office/drawing/2014/main" id="{5E86D4A3-3820-427B-8DBF-322F71A4753C}"/>
                </a:ext>
              </a:extLst>
            </p:cNvPr>
            <p:cNvSpPr/>
            <p:nvPr/>
          </p:nvSpPr>
          <p:spPr>
            <a:xfrm>
              <a:off x="-49783900" y="2362475"/>
              <a:ext cx="31550" cy="30150"/>
            </a:xfrm>
            <a:custGeom>
              <a:avLst/>
              <a:gdLst/>
              <a:ahLst/>
              <a:cxnLst/>
              <a:rect l="l" t="t" r="r" b="b"/>
              <a:pathLst>
                <a:path w="1262" h="1206" extrusionOk="0">
                  <a:moveTo>
                    <a:pt x="391" y="0"/>
                  </a:moveTo>
                  <a:cubicBezTo>
                    <a:pt x="300" y="0"/>
                    <a:pt x="206" y="32"/>
                    <a:pt x="127" y="95"/>
                  </a:cubicBezTo>
                  <a:cubicBezTo>
                    <a:pt x="1" y="221"/>
                    <a:pt x="1" y="441"/>
                    <a:pt x="127" y="599"/>
                  </a:cubicBezTo>
                  <a:lnTo>
                    <a:pt x="631" y="1134"/>
                  </a:lnTo>
                  <a:cubicBezTo>
                    <a:pt x="694" y="1182"/>
                    <a:pt x="781" y="1205"/>
                    <a:pt x="871" y="1205"/>
                  </a:cubicBezTo>
                  <a:cubicBezTo>
                    <a:pt x="962" y="1205"/>
                    <a:pt x="1056" y="1182"/>
                    <a:pt x="1135" y="1134"/>
                  </a:cubicBezTo>
                  <a:cubicBezTo>
                    <a:pt x="1261" y="1008"/>
                    <a:pt x="1261" y="756"/>
                    <a:pt x="1135" y="599"/>
                  </a:cubicBezTo>
                  <a:lnTo>
                    <a:pt x="631" y="95"/>
                  </a:lnTo>
                  <a:cubicBezTo>
                    <a:pt x="568" y="32"/>
                    <a:pt x="481" y="0"/>
                    <a:pt x="39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0696;p68">
              <a:extLst>
                <a:ext uri="{FF2B5EF4-FFF2-40B4-BE49-F238E27FC236}">
                  <a16:creationId xmlns:a16="http://schemas.microsoft.com/office/drawing/2014/main" id="{42FE97C3-6B20-4407-B2FD-A5FB4D3FBD6F}"/>
                </a:ext>
              </a:extLst>
            </p:cNvPr>
            <p:cNvSpPr/>
            <p:nvPr/>
          </p:nvSpPr>
          <p:spPr>
            <a:xfrm>
              <a:off x="-49783900" y="2468800"/>
              <a:ext cx="31550" cy="30150"/>
            </a:xfrm>
            <a:custGeom>
              <a:avLst/>
              <a:gdLst/>
              <a:ahLst/>
              <a:cxnLst/>
              <a:rect l="l" t="t" r="r" b="b"/>
              <a:pathLst>
                <a:path w="1262" h="1206" extrusionOk="0">
                  <a:moveTo>
                    <a:pt x="871" y="0"/>
                  </a:moveTo>
                  <a:cubicBezTo>
                    <a:pt x="781" y="0"/>
                    <a:pt x="694" y="32"/>
                    <a:pt x="631" y="95"/>
                  </a:cubicBezTo>
                  <a:lnTo>
                    <a:pt x="127" y="599"/>
                  </a:lnTo>
                  <a:cubicBezTo>
                    <a:pt x="1" y="725"/>
                    <a:pt x="1" y="977"/>
                    <a:pt x="127" y="1135"/>
                  </a:cubicBezTo>
                  <a:cubicBezTo>
                    <a:pt x="174" y="1182"/>
                    <a:pt x="261" y="1205"/>
                    <a:pt x="355" y="1205"/>
                  </a:cubicBezTo>
                  <a:cubicBezTo>
                    <a:pt x="450" y="1205"/>
                    <a:pt x="552" y="1182"/>
                    <a:pt x="631" y="1135"/>
                  </a:cubicBezTo>
                  <a:lnTo>
                    <a:pt x="1135" y="599"/>
                  </a:lnTo>
                  <a:cubicBezTo>
                    <a:pt x="1261" y="504"/>
                    <a:pt x="1261" y="252"/>
                    <a:pt x="1135" y="95"/>
                  </a:cubicBezTo>
                  <a:cubicBezTo>
                    <a:pt x="1056" y="32"/>
                    <a:pt x="962" y="0"/>
                    <a:pt x="87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0697;p68">
              <a:extLst>
                <a:ext uri="{FF2B5EF4-FFF2-40B4-BE49-F238E27FC236}">
                  <a16:creationId xmlns:a16="http://schemas.microsoft.com/office/drawing/2014/main" id="{1E9A5ED0-E0F2-42FE-A75C-70C4169B1E68}"/>
                </a:ext>
              </a:extLst>
            </p:cNvPr>
            <p:cNvSpPr/>
            <p:nvPr/>
          </p:nvSpPr>
          <p:spPr>
            <a:xfrm>
              <a:off x="-49520825" y="2421550"/>
              <a:ext cx="35475" cy="18125"/>
            </a:xfrm>
            <a:custGeom>
              <a:avLst/>
              <a:gdLst/>
              <a:ahLst/>
              <a:cxnLst/>
              <a:rect l="l" t="t" r="r" b="b"/>
              <a:pathLst>
                <a:path w="1419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1072" y="725"/>
                  </a:lnTo>
                  <a:cubicBezTo>
                    <a:pt x="1261" y="725"/>
                    <a:pt x="1418" y="567"/>
                    <a:pt x="1418" y="378"/>
                  </a:cubicBezTo>
                  <a:cubicBezTo>
                    <a:pt x="1418" y="158"/>
                    <a:pt x="1261" y="0"/>
                    <a:pt x="107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0698;p68">
              <a:extLst>
                <a:ext uri="{FF2B5EF4-FFF2-40B4-BE49-F238E27FC236}">
                  <a16:creationId xmlns:a16="http://schemas.microsoft.com/office/drawing/2014/main" id="{6836C437-C9AD-42D5-8AB7-4A7511A27EEE}"/>
                </a:ext>
              </a:extLst>
            </p:cNvPr>
            <p:cNvSpPr/>
            <p:nvPr/>
          </p:nvSpPr>
          <p:spPr>
            <a:xfrm>
              <a:off x="-49519250" y="2362475"/>
              <a:ext cx="31525" cy="31325"/>
            </a:xfrm>
            <a:custGeom>
              <a:avLst/>
              <a:gdLst/>
              <a:ahLst/>
              <a:cxnLst/>
              <a:rect l="l" t="t" r="r" b="b"/>
              <a:pathLst>
                <a:path w="1261" h="1253" extrusionOk="0">
                  <a:moveTo>
                    <a:pt x="906" y="0"/>
                  </a:moveTo>
                  <a:cubicBezTo>
                    <a:pt x="812" y="0"/>
                    <a:pt x="709" y="32"/>
                    <a:pt x="631" y="95"/>
                  </a:cubicBezTo>
                  <a:lnTo>
                    <a:pt x="127" y="599"/>
                  </a:lnTo>
                  <a:cubicBezTo>
                    <a:pt x="1" y="725"/>
                    <a:pt x="1" y="945"/>
                    <a:pt x="127" y="1134"/>
                  </a:cubicBezTo>
                  <a:cubicBezTo>
                    <a:pt x="190" y="1213"/>
                    <a:pt x="276" y="1253"/>
                    <a:pt x="367" y="1253"/>
                  </a:cubicBezTo>
                  <a:cubicBezTo>
                    <a:pt x="457" y="1253"/>
                    <a:pt x="552" y="1213"/>
                    <a:pt x="631" y="1134"/>
                  </a:cubicBezTo>
                  <a:lnTo>
                    <a:pt x="1135" y="599"/>
                  </a:lnTo>
                  <a:cubicBezTo>
                    <a:pt x="1261" y="473"/>
                    <a:pt x="1261" y="252"/>
                    <a:pt x="1135" y="95"/>
                  </a:cubicBezTo>
                  <a:cubicBezTo>
                    <a:pt x="1088" y="32"/>
                    <a:pt x="1001" y="0"/>
                    <a:pt x="90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0699;p68">
              <a:extLst>
                <a:ext uri="{FF2B5EF4-FFF2-40B4-BE49-F238E27FC236}">
                  <a16:creationId xmlns:a16="http://schemas.microsoft.com/office/drawing/2014/main" id="{DDB0EC35-8BF1-43A4-AA61-9EC38D81BC64}"/>
                </a:ext>
              </a:extLst>
            </p:cNvPr>
            <p:cNvSpPr/>
            <p:nvPr/>
          </p:nvSpPr>
          <p:spPr>
            <a:xfrm>
              <a:off x="-49519250" y="2468800"/>
              <a:ext cx="31525" cy="30150"/>
            </a:xfrm>
            <a:custGeom>
              <a:avLst/>
              <a:gdLst/>
              <a:ahLst/>
              <a:cxnLst/>
              <a:rect l="l" t="t" r="r" b="b"/>
              <a:pathLst>
                <a:path w="1261" h="1206" extrusionOk="0">
                  <a:moveTo>
                    <a:pt x="391" y="0"/>
                  </a:moveTo>
                  <a:cubicBezTo>
                    <a:pt x="300" y="0"/>
                    <a:pt x="205" y="32"/>
                    <a:pt x="127" y="95"/>
                  </a:cubicBezTo>
                  <a:cubicBezTo>
                    <a:pt x="1" y="221"/>
                    <a:pt x="1" y="441"/>
                    <a:pt x="127" y="599"/>
                  </a:cubicBezTo>
                  <a:lnTo>
                    <a:pt x="631" y="1135"/>
                  </a:lnTo>
                  <a:cubicBezTo>
                    <a:pt x="694" y="1182"/>
                    <a:pt x="780" y="1205"/>
                    <a:pt x="871" y="1205"/>
                  </a:cubicBezTo>
                  <a:cubicBezTo>
                    <a:pt x="962" y="1205"/>
                    <a:pt x="1056" y="1182"/>
                    <a:pt x="1135" y="1135"/>
                  </a:cubicBezTo>
                  <a:cubicBezTo>
                    <a:pt x="1261" y="1009"/>
                    <a:pt x="1261" y="756"/>
                    <a:pt x="1135" y="599"/>
                  </a:cubicBezTo>
                  <a:lnTo>
                    <a:pt x="631" y="95"/>
                  </a:lnTo>
                  <a:cubicBezTo>
                    <a:pt x="568" y="32"/>
                    <a:pt x="481" y="0"/>
                    <a:pt x="39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293321C0-25F5-4190-8134-17DC80C06B74}"/>
              </a:ext>
            </a:extLst>
          </p:cNvPr>
          <p:cNvGrpSpPr/>
          <p:nvPr/>
        </p:nvGrpSpPr>
        <p:grpSpPr>
          <a:xfrm>
            <a:off x="1302341" y="3321120"/>
            <a:ext cx="307444" cy="366555"/>
            <a:chOff x="2209567" y="1972337"/>
            <a:chExt cx="307444" cy="366555"/>
          </a:xfrm>
          <a:solidFill>
            <a:schemeClr val="accent4"/>
          </a:solidFill>
        </p:grpSpPr>
        <p:sp>
          <p:nvSpPr>
            <p:cNvPr id="42" name="Google Shape;10729;p68">
              <a:extLst>
                <a:ext uri="{FF2B5EF4-FFF2-40B4-BE49-F238E27FC236}">
                  <a16:creationId xmlns:a16="http://schemas.microsoft.com/office/drawing/2014/main" id="{4C307DC0-FC70-4081-A2C9-74E1C0C16FDE}"/>
                </a:ext>
              </a:extLst>
            </p:cNvPr>
            <p:cNvSpPr/>
            <p:nvPr/>
          </p:nvSpPr>
          <p:spPr>
            <a:xfrm>
              <a:off x="2345143" y="1972337"/>
              <a:ext cx="20709" cy="62097"/>
            </a:xfrm>
            <a:custGeom>
              <a:avLst/>
              <a:gdLst/>
              <a:ahLst/>
              <a:cxnLst/>
              <a:rect l="l" t="t" r="r" b="b"/>
              <a:pathLst>
                <a:path w="694" h="2081" extrusionOk="0">
                  <a:moveTo>
                    <a:pt x="347" y="1"/>
                  </a:moveTo>
                  <a:cubicBezTo>
                    <a:pt x="158" y="1"/>
                    <a:pt x="1" y="158"/>
                    <a:pt x="1" y="348"/>
                  </a:cubicBezTo>
                  <a:lnTo>
                    <a:pt x="1" y="1765"/>
                  </a:lnTo>
                  <a:cubicBezTo>
                    <a:pt x="1" y="1923"/>
                    <a:pt x="158" y="2080"/>
                    <a:pt x="347" y="2080"/>
                  </a:cubicBezTo>
                  <a:cubicBezTo>
                    <a:pt x="536" y="2080"/>
                    <a:pt x="694" y="1923"/>
                    <a:pt x="694" y="1734"/>
                  </a:cubicBezTo>
                  <a:lnTo>
                    <a:pt x="694" y="348"/>
                  </a:ln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0730;p68">
              <a:extLst>
                <a:ext uri="{FF2B5EF4-FFF2-40B4-BE49-F238E27FC236}">
                  <a16:creationId xmlns:a16="http://schemas.microsoft.com/office/drawing/2014/main" id="{11F8B729-C44B-47A2-B8E1-8852587C23AF}"/>
                </a:ext>
              </a:extLst>
            </p:cNvPr>
            <p:cNvSpPr/>
            <p:nvPr/>
          </p:nvSpPr>
          <p:spPr>
            <a:xfrm>
              <a:off x="2265235" y="1998803"/>
              <a:ext cx="55502" cy="39389"/>
            </a:xfrm>
            <a:custGeom>
              <a:avLst/>
              <a:gdLst/>
              <a:ahLst/>
              <a:cxnLst/>
              <a:rect l="l" t="t" r="r" b="b"/>
              <a:pathLst>
                <a:path w="1860" h="1320" extrusionOk="0">
                  <a:moveTo>
                    <a:pt x="465" y="1"/>
                  </a:moveTo>
                  <a:cubicBezTo>
                    <a:pt x="344" y="1"/>
                    <a:pt x="222" y="78"/>
                    <a:pt x="158" y="185"/>
                  </a:cubicBezTo>
                  <a:cubicBezTo>
                    <a:pt x="1" y="311"/>
                    <a:pt x="64" y="563"/>
                    <a:pt x="253" y="658"/>
                  </a:cubicBezTo>
                  <a:lnTo>
                    <a:pt x="1229" y="1288"/>
                  </a:lnTo>
                  <a:cubicBezTo>
                    <a:pt x="1261" y="1319"/>
                    <a:pt x="1355" y="1319"/>
                    <a:pt x="1418" y="1319"/>
                  </a:cubicBezTo>
                  <a:cubicBezTo>
                    <a:pt x="1544" y="1319"/>
                    <a:pt x="1671" y="1288"/>
                    <a:pt x="1734" y="1162"/>
                  </a:cubicBezTo>
                  <a:cubicBezTo>
                    <a:pt x="1860" y="1004"/>
                    <a:pt x="1765" y="752"/>
                    <a:pt x="1607" y="689"/>
                  </a:cubicBezTo>
                  <a:lnTo>
                    <a:pt x="631" y="59"/>
                  </a:lnTo>
                  <a:cubicBezTo>
                    <a:pt x="580" y="18"/>
                    <a:pt x="523" y="1"/>
                    <a:pt x="4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0731;p68">
              <a:extLst>
                <a:ext uri="{FF2B5EF4-FFF2-40B4-BE49-F238E27FC236}">
                  <a16:creationId xmlns:a16="http://schemas.microsoft.com/office/drawing/2014/main" id="{28CCB5AF-2CF5-4EF1-9797-B98638670AAB}"/>
                </a:ext>
              </a:extLst>
            </p:cNvPr>
            <p:cNvSpPr/>
            <p:nvPr/>
          </p:nvSpPr>
          <p:spPr>
            <a:xfrm>
              <a:off x="2393093" y="2000594"/>
              <a:ext cx="51743" cy="38523"/>
            </a:xfrm>
            <a:custGeom>
              <a:avLst/>
              <a:gdLst/>
              <a:ahLst/>
              <a:cxnLst/>
              <a:rect l="l" t="t" r="r" b="b"/>
              <a:pathLst>
                <a:path w="1734" h="1291" extrusionOk="0">
                  <a:moveTo>
                    <a:pt x="1354" y="0"/>
                  </a:moveTo>
                  <a:cubicBezTo>
                    <a:pt x="1301" y="0"/>
                    <a:pt x="1247" y="11"/>
                    <a:pt x="1198" y="31"/>
                  </a:cubicBezTo>
                  <a:lnTo>
                    <a:pt x="221" y="661"/>
                  </a:lnTo>
                  <a:cubicBezTo>
                    <a:pt x="63" y="787"/>
                    <a:pt x="0" y="976"/>
                    <a:pt x="95" y="1133"/>
                  </a:cubicBezTo>
                  <a:cubicBezTo>
                    <a:pt x="126" y="1228"/>
                    <a:pt x="252" y="1291"/>
                    <a:pt x="347" y="1291"/>
                  </a:cubicBezTo>
                  <a:cubicBezTo>
                    <a:pt x="441" y="1291"/>
                    <a:pt x="473" y="1291"/>
                    <a:pt x="568" y="1259"/>
                  </a:cubicBezTo>
                  <a:lnTo>
                    <a:pt x="1544" y="629"/>
                  </a:lnTo>
                  <a:cubicBezTo>
                    <a:pt x="1702" y="503"/>
                    <a:pt x="1733" y="314"/>
                    <a:pt x="1670" y="157"/>
                  </a:cubicBezTo>
                  <a:cubicBezTo>
                    <a:pt x="1584" y="49"/>
                    <a:pt x="1469" y="0"/>
                    <a:pt x="135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5" name="Google Shape;10810;p68">
              <a:extLst>
                <a:ext uri="{FF2B5EF4-FFF2-40B4-BE49-F238E27FC236}">
                  <a16:creationId xmlns:a16="http://schemas.microsoft.com/office/drawing/2014/main" id="{E1FDBCB9-93DC-4BE0-A163-3644C88539AE}"/>
                </a:ext>
              </a:extLst>
            </p:cNvPr>
            <p:cNvGrpSpPr/>
            <p:nvPr/>
          </p:nvGrpSpPr>
          <p:grpSpPr>
            <a:xfrm>
              <a:off x="2209567" y="2078266"/>
              <a:ext cx="307444" cy="260626"/>
              <a:chOff x="1636184" y="2959225"/>
              <a:chExt cx="232666" cy="197250"/>
            </a:xfrm>
            <a:grpFill/>
          </p:grpSpPr>
          <p:sp>
            <p:nvSpPr>
              <p:cNvPr id="46" name="Google Shape;10811;p68">
                <a:extLst>
                  <a:ext uri="{FF2B5EF4-FFF2-40B4-BE49-F238E27FC236}">
                    <a16:creationId xmlns:a16="http://schemas.microsoft.com/office/drawing/2014/main" id="{630D394A-10C8-495F-9E37-F023F7DB756B}"/>
                  </a:ext>
                </a:extLst>
              </p:cNvPr>
              <p:cNvSpPr/>
              <p:nvPr/>
            </p:nvSpPr>
            <p:spPr>
              <a:xfrm>
                <a:off x="1649300" y="2959225"/>
                <a:ext cx="219550" cy="197250"/>
              </a:xfrm>
              <a:custGeom>
                <a:avLst/>
                <a:gdLst/>
                <a:ahLst/>
                <a:cxnLst/>
                <a:rect l="l" t="t" r="r" b="b"/>
                <a:pathLst>
                  <a:path w="8782" h="7890" extrusionOk="0">
                    <a:moveTo>
                      <a:pt x="3485" y="419"/>
                    </a:moveTo>
                    <a:lnTo>
                      <a:pt x="2342" y="1952"/>
                    </a:lnTo>
                    <a:lnTo>
                      <a:pt x="1757" y="419"/>
                    </a:lnTo>
                    <a:close/>
                    <a:moveTo>
                      <a:pt x="6495" y="419"/>
                    </a:moveTo>
                    <a:lnTo>
                      <a:pt x="5882" y="1952"/>
                    </a:lnTo>
                    <a:lnTo>
                      <a:pt x="4739" y="419"/>
                    </a:lnTo>
                    <a:close/>
                    <a:moveTo>
                      <a:pt x="1255" y="809"/>
                    </a:moveTo>
                    <a:lnTo>
                      <a:pt x="1812" y="2314"/>
                    </a:lnTo>
                    <a:lnTo>
                      <a:pt x="307" y="2314"/>
                    </a:lnTo>
                    <a:lnTo>
                      <a:pt x="1255" y="809"/>
                    </a:lnTo>
                    <a:close/>
                    <a:moveTo>
                      <a:pt x="4154" y="614"/>
                    </a:moveTo>
                    <a:lnTo>
                      <a:pt x="5408" y="2314"/>
                    </a:lnTo>
                    <a:lnTo>
                      <a:pt x="2900" y="2314"/>
                    </a:lnTo>
                    <a:lnTo>
                      <a:pt x="4154" y="614"/>
                    </a:lnTo>
                    <a:close/>
                    <a:moveTo>
                      <a:pt x="6997" y="809"/>
                    </a:moveTo>
                    <a:lnTo>
                      <a:pt x="7945" y="2314"/>
                    </a:lnTo>
                    <a:lnTo>
                      <a:pt x="6440" y="2314"/>
                    </a:lnTo>
                    <a:lnTo>
                      <a:pt x="6997" y="809"/>
                    </a:lnTo>
                    <a:close/>
                    <a:moveTo>
                      <a:pt x="2035" y="2928"/>
                    </a:moveTo>
                    <a:lnTo>
                      <a:pt x="3206" y="6133"/>
                    </a:lnTo>
                    <a:lnTo>
                      <a:pt x="419" y="2928"/>
                    </a:lnTo>
                    <a:close/>
                    <a:moveTo>
                      <a:pt x="7806" y="2928"/>
                    </a:moveTo>
                    <a:lnTo>
                      <a:pt x="5018" y="6133"/>
                    </a:lnTo>
                    <a:lnTo>
                      <a:pt x="6217" y="2928"/>
                    </a:lnTo>
                    <a:close/>
                    <a:moveTo>
                      <a:pt x="5548" y="2928"/>
                    </a:moveTo>
                    <a:lnTo>
                      <a:pt x="4126" y="6719"/>
                    </a:lnTo>
                    <a:lnTo>
                      <a:pt x="2677" y="2928"/>
                    </a:lnTo>
                    <a:close/>
                    <a:moveTo>
                      <a:pt x="1562" y="1"/>
                    </a:moveTo>
                    <a:lnTo>
                      <a:pt x="1" y="2482"/>
                    </a:lnTo>
                    <a:lnTo>
                      <a:pt x="1" y="2510"/>
                    </a:lnTo>
                    <a:lnTo>
                      <a:pt x="1" y="2537"/>
                    </a:lnTo>
                    <a:lnTo>
                      <a:pt x="1" y="2593"/>
                    </a:lnTo>
                    <a:lnTo>
                      <a:pt x="1" y="2621"/>
                    </a:lnTo>
                    <a:lnTo>
                      <a:pt x="1" y="2649"/>
                    </a:lnTo>
                    <a:lnTo>
                      <a:pt x="1" y="2677"/>
                    </a:lnTo>
                    <a:lnTo>
                      <a:pt x="1" y="2733"/>
                    </a:lnTo>
                    <a:lnTo>
                      <a:pt x="1" y="2760"/>
                    </a:lnTo>
                    <a:lnTo>
                      <a:pt x="1" y="2788"/>
                    </a:lnTo>
                    <a:lnTo>
                      <a:pt x="1" y="2816"/>
                    </a:lnTo>
                    <a:lnTo>
                      <a:pt x="1" y="2872"/>
                    </a:lnTo>
                    <a:lnTo>
                      <a:pt x="4349" y="7834"/>
                    </a:lnTo>
                    <a:lnTo>
                      <a:pt x="4405" y="7890"/>
                    </a:lnTo>
                    <a:lnTo>
                      <a:pt x="4879" y="7890"/>
                    </a:lnTo>
                    <a:lnTo>
                      <a:pt x="4907" y="7834"/>
                    </a:lnTo>
                    <a:lnTo>
                      <a:pt x="8753" y="2788"/>
                    </a:lnTo>
                    <a:lnTo>
                      <a:pt x="8753" y="2788"/>
                    </a:lnTo>
                    <a:cubicBezTo>
                      <a:pt x="8744" y="2798"/>
                      <a:pt x="8738" y="2801"/>
                      <a:pt x="8735" y="2801"/>
                    </a:cubicBezTo>
                    <a:cubicBezTo>
                      <a:pt x="8729" y="2801"/>
                      <a:pt x="8735" y="2788"/>
                      <a:pt x="8753" y="2788"/>
                    </a:cubicBezTo>
                    <a:lnTo>
                      <a:pt x="8781" y="2760"/>
                    </a:lnTo>
                    <a:lnTo>
                      <a:pt x="8781" y="2733"/>
                    </a:lnTo>
                    <a:lnTo>
                      <a:pt x="8781" y="2677"/>
                    </a:lnTo>
                    <a:lnTo>
                      <a:pt x="8781" y="2649"/>
                    </a:lnTo>
                    <a:lnTo>
                      <a:pt x="8781" y="2621"/>
                    </a:lnTo>
                    <a:lnTo>
                      <a:pt x="8781" y="2593"/>
                    </a:lnTo>
                    <a:lnTo>
                      <a:pt x="8781" y="2537"/>
                    </a:lnTo>
                    <a:lnTo>
                      <a:pt x="8781" y="2510"/>
                    </a:lnTo>
                    <a:lnTo>
                      <a:pt x="8781" y="2482"/>
                    </a:lnTo>
                    <a:lnTo>
                      <a:pt x="7220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10812;p68">
                <a:extLst>
                  <a:ext uri="{FF2B5EF4-FFF2-40B4-BE49-F238E27FC236}">
                    <a16:creationId xmlns:a16="http://schemas.microsoft.com/office/drawing/2014/main" id="{E78EA00E-DABF-4BE5-B5BA-9710B23F44B4}"/>
                  </a:ext>
                </a:extLst>
              </p:cNvPr>
              <p:cNvSpPr/>
              <p:nvPr/>
            </p:nvSpPr>
            <p:spPr>
              <a:xfrm flipH="1">
                <a:off x="1636184" y="2959225"/>
                <a:ext cx="219550" cy="197250"/>
              </a:xfrm>
              <a:custGeom>
                <a:avLst/>
                <a:gdLst/>
                <a:ahLst/>
                <a:cxnLst/>
                <a:rect l="l" t="t" r="r" b="b"/>
                <a:pathLst>
                  <a:path w="8782" h="7890" extrusionOk="0">
                    <a:moveTo>
                      <a:pt x="3485" y="419"/>
                    </a:moveTo>
                    <a:lnTo>
                      <a:pt x="2342" y="1952"/>
                    </a:lnTo>
                    <a:lnTo>
                      <a:pt x="1757" y="419"/>
                    </a:lnTo>
                    <a:close/>
                    <a:moveTo>
                      <a:pt x="6495" y="419"/>
                    </a:moveTo>
                    <a:lnTo>
                      <a:pt x="5882" y="1952"/>
                    </a:lnTo>
                    <a:lnTo>
                      <a:pt x="4739" y="419"/>
                    </a:lnTo>
                    <a:close/>
                    <a:moveTo>
                      <a:pt x="1255" y="809"/>
                    </a:moveTo>
                    <a:lnTo>
                      <a:pt x="1812" y="2314"/>
                    </a:lnTo>
                    <a:lnTo>
                      <a:pt x="307" y="2314"/>
                    </a:lnTo>
                    <a:lnTo>
                      <a:pt x="1255" y="809"/>
                    </a:lnTo>
                    <a:close/>
                    <a:moveTo>
                      <a:pt x="4154" y="614"/>
                    </a:moveTo>
                    <a:lnTo>
                      <a:pt x="5408" y="2314"/>
                    </a:lnTo>
                    <a:lnTo>
                      <a:pt x="2900" y="2314"/>
                    </a:lnTo>
                    <a:lnTo>
                      <a:pt x="4154" y="614"/>
                    </a:lnTo>
                    <a:close/>
                    <a:moveTo>
                      <a:pt x="6997" y="809"/>
                    </a:moveTo>
                    <a:lnTo>
                      <a:pt x="7945" y="2314"/>
                    </a:lnTo>
                    <a:lnTo>
                      <a:pt x="6440" y="2314"/>
                    </a:lnTo>
                    <a:lnTo>
                      <a:pt x="6997" y="809"/>
                    </a:lnTo>
                    <a:close/>
                    <a:moveTo>
                      <a:pt x="2035" y="2928"/>
                    </a:moveTo>
                    <a:lnTo>
                      <a:pt x="3206" y="6133"/>
                    </a:lnTo>
                    <a:lnTo>
                      <a:pt x="419" y="2928"/>
                    </a:lnTo>
                    <a:close/>
                    <a:moveTo>
                      <a:pt x="7806" y="2928"/>
                    </a:moveTo>
                    <a:lnTo>
                      <a:pt x="5018" y="6133"/>
                    </a:lnTo>
                    <a:lnTo>
                      <a:pt x="6217" y="2928"/>
                    </a:lnTo>
                    <a:close/>
                    <a:moveTo>
                      <a:pt x="5548" y="2928"/>
                    </a:moveTo>
                    <a:lnTo>
                      <a:pt x="4126" y="6719"/>
                    </a:lnTo>
                    <a:lnTo>
                      <a:pt x="2677" y="2928"/>
                    </a:lnTo>
                    <a:close/>
                    <a:moveTo>
                      <a:pt x="1562" y="1"/>
                    </a:moveTo>
                    <a:lnTo>
                      <a:pt x="1" y="2482"/>
                    </a:lnTo>
                    <a:lnTo>
                      <a:pt x="1" y="2510"/>
                    </a:lnTo>
                    <a:lnTo>
                      <a:pt x="1" y="2537"/>
                    </a:lnTo>
                    <a:lnTo>
                      <a:pt x="1" y="2593"/>
                    </a:lnTo>
                    <a:lnTo>
                      <a:pt x="1" y="2621"/>
                    </a:lnTo>
                    <a:lnTo>
                      <a:pt x="1" y="2649"/>
                    </a:lnTo>
                    <a:lnTo>
                      <a:pt x="1" y="2677"/>
                    </a:lnTo>
                    <a:lnTo>
                      <a:pt x="1" y="2733"/>
                    </a:lnTo>
                    <a:lnTo>
                      <a:pt x="1" y="2760"/>
                    </a:lnTo>
                    <a:lnTo>
                      <a:pt x="1" y="2788"/>
                    </a:lnTo>
                    <a:lnTo>
                      <a:pt x="1" y="2816"/>
                    </a:lnTo>
                    <a:lnTo>
                      <a:pt x="1" y="2872"/>
                    </a:lnTo>
                    <a:lnTo>
                      <a:pt x="4349" y="7834"/>
                    </a:lnTo>
                    <a:lnTo>
                      <a:pt x="4405" y="7890"/>
                    </a:lnTo>
                    <a:lnTo>
                      <a:pt x="4879" y="7890"/>
                    </a:lnTo>
                    <a:lnTo>
                      <a:pt x="4907" y="7834"/>
                    </a:lnTo>
                    <a:lnTo>
                      <a:pt x="8753" y="2788"/>
                    </a:lnTo>
                    <a:lnTo>
                      <a:pt x="8753" y="2788"/>
                    </a:lnTo>
                    <a:cubicBezTo>
                      <a:pt x="8744" y="2798"/>
                      <a:pt x="8738" y="2801"/>
                      <a:pt x="8735" y="2801"/>
                    </a:cubicBezTo>
                    <a:cubicBezTo>
                      <a:pt x="8729" y="2801"/>
                      <a:pt x="8735" y="2788"/>
                      <a:pt x="8753" y="2788"/>
                    </a:cubicBezTo>
                    <a:lnTo>
                      <a:pt x="8781" y="2760"/>
                    </a:lnTo>
                    <a:lnTo>
                      <a:pt x="8781" y="2733"/>
                    </a:lnTo>
                    <a:lnTo>
                      <a:pt x="8781" y="2677"/>
                    </a:lnTo>
                    <a:lnTo>
                      <a:pt x="8781" y="2649"/>
                    </a:lnTo>
                    <a:lnTo>
                      <a:pt x="8781" y="2621"/>
                    </a:lnTo>
                    <a:lnTo>
                      <a:pt x="8781" y="2593"/>
                    </a:lnTo>
                    <a:lnTo>
                      <a:pt x="8781" y="2537"/>
                    </a:lnTo>
                    <a:lnTo>
                      <a:pt x="8781" y="2510"/>
                    </a:lnTo>
                    <a:lnTo>
                      <a:pt x="8781" y="2482"/>
                    </a:lnTo>
                    <a:lnTo>
                      <a:pt x="7220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10813;p68">
                <a:extLst>
                  <a:ext uri="{FF2B5EF4-FFF2-40B4-BE49-F238E27FC236}">
                    <a16:creationId xmlns:a16="http://schemas.microsoft.com/office/drawing/2014/main" id="{E76BB847-D863-4883-ADC2-3F7A4790A068}"/>
                  </a:ext>
                </a:extLst>
              </p:cNvPr>
              <p:cNvSpPr/>
              <p:nvPr/>
            </p:nvSpPr>
            <p:spPr>
              <a:xfrm>
                <a:off x="1734750" y="3136775"/>
                <a:ext cx="36900" cy="19650"/>
              </a:xfrm>
              <a:custGeom>
                <a:avLst/>
                <a:gdLst/>
                <a:ahLst/>
                <a:cxnLst/>
                <a:rect l="l" t="t" r="r" b="b"/>
                <a:pathLst>
                  <a:path w="1476" h="786" extrusionOk="0">
                    <a:moveTo>
                      <a:pt x="0" y="786"/>
                    </a:moveTo>
                    <a:lnTo>
                      <a:pt x="1476" y="786"/>
                    </a:lnTo>
                    <a:lnTo>
                      <a:pt x="76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49" name="Google Shape;10814;p68">
                <a:extLst>
                  <a:ext uri="{FF2B5EF4-FFF2-40B4-BE49-F238E27FC236}">
                    <a16:creationId xmlns:a16="http://schemas.microsoft.com/office/drawing/2014/main" id="{3CFE9FB2-1045-4DA5-90F9-9D96AF2C7125}"/>
                  </a:ext>
                </a:extLst>
              </p:cNvPr>
              <p:cNvSpPr/>
              <p:nvPr/>
            </p:nvSpPr>
            <p:spPr>
              <a:xfrm>
                <a:off x="1684150" y="2963550"/>
                <a:ext cx="139900" cy="11300"/>
              </a:xfrm>
              <a:custGeom>
                <a:avLst/>
                <a:gdLst/>
                <a:ahLst/>
                <a:cxnLst/>
                <a:rect l="l" t="t" r="r" b="b"/>
                <a:pathLst>
                  <a:path w="5596" h="452" extrusionOk="0">
                    <a:moveTo>
                      <a:pt x="0" y="452"/>
                    </a:moveTo>
                    <a:lnTo>
                      <a:pt x="5596" y="452"/>
                    </a:lnTo>
                    <a:lnTo>
                      <a:pt x="5500" y="0"/>
                    </a:lnTo>
                    <a:lnTo>
                      <a:pt x="238" y="47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</p:grpSp>
      </p:grpSp>
      <p:grpSp>
        <p:nvGrpSpPr>
          <p:cNvPr id="50" name="Google Shape;10096;p66">
            <a:extLst>
              <a:ext uri="{FF2B5EF4-FFF2-40B4-BE49-F238E27FC236}">
                <a16:creationId xmlns:a16="http://schemas.microsoft.com/office/drawing/2014/main" id="{305E73CC-D8AC-41C9-98D3-673261C339F9}"/>
              </a:ext>
            </a:extLst>
          </p:cNvPr>
          <p:cNvGrpSpPr/>
          <p:nvPr/>
        </p:nvGrpSpPr>
        <p:grpSpPr>
          <a:xfrm>
            <a:off x="4906260" y="3370108"/>
            <a:ext cx="350371" cy="348247"/>
            <a:chOff x="5045775" y="1946400"/>
            <a:chExt cx="296950" cy="295150"/>
          </a:xfrm>
          <a:solidFill>
            <a:schemeClr val="accent5"/>
          </a:solidFill>
        </p:grpSpPr>
        <p:sp>
          <p:nvSpPr>
            <p:cNvPr id="51" name="Google Shape;10097;p66">
              <a:extLst>
                <a:ext uri="{FF2B5EF4-FFF2-40B4-BE49-F238E27FC236}">
                  <a16:creationId xmlns:a16="http://schemas.microsoft.com/office/drawing/2014/main" id="{1D198D1D-94D2-4879-9E4C-515A65822514}"/>
                </a:ext>
              </a:extLst>
            </p:cNvPr>
            <p:cNvSpPr/>
            <p:nvPr/>
          </p:nvSpPr>
          <p:spPr>
            <a:xfrm>
              <a:off x="5113500" y="1998600"/>
              <a:ext cx="160700" cy="155950"/>
            </a:xfrm>
            <a:custGeom>
              <a:avLst/>
              <a:gdLst/>
              <a:ahLst/>
              <a:cxnLst/>
              <a:rect l="l" t="t" r="r" b="b"/>
              <a:pathLst>
                <a:path w="6428" h="6238" extrusionOk="0">
                  <a:moveTo>
                    <a:pt x="3309" y="2079"/>
                  </a:moveTo>
                  <a:cubicBezTo>
                    <a:pt x="3718" y="2079"/>
                    <a:pt x="4033" y="2394"/>
                    <a:pt x="4033" y="2804"/>
                  </a:cubicBezTo>
                  <a:cubicBezTo>
                    <a:pt x="4033" y="3182"/>
                    <a:pt x="3718" y="3497"/>
                    <a:pt x="3309" y="3497"/>
                  </a:cubicBezTo>
                  <a:cubicBezTo>
                    <a:pt x="2931" y="3497"/>
                    <a:pt x="2616" y="3150"/>
                    <a:pt x="2616" y="2804"/>
                  </a:cubicBezTo>
                  <a:cubicBezTo>
                    <a:pt x="2616" y="2394"/>
                    <a:pt x="2931" y="2079"/>
                    <a:pt x="3309" y="2079"/>
                  </a:cubicBezTo>
                  <a:close/>
                  <a:moveTo>
                    <a:pt x="3403" y="662"/>
                  </a:moveTo>
                  <a:cubicBezTo>
                    <a:pt x="4726" y="662"/>
                    <a:pt x="5798" y="1764"/>
                    <a:pt x="5798" y="3119"/>
                  </a:cubicBezTo>
                  <a:cubicBezTo>
                    <a:pt x="5703" y="3655"/>
                    <a:pt x="5546" y="4222"/>
                    <a:pt x="5199" y="4663"/>
                  </a:cubicBezTo>
                  <a:cubicBezTo>
                    <a:pt x="5010" y="4253"/>
                    <a:pt x="4726" y="3938"/>
                    <a:pt x="4348" y="3686"/>
                  </a:cubicBezTo>
                  <a:cubicBezTo>
                    <a:pt x="4569" y="3466"/>
                    <a:pt x="4726" y="3119"/>
                    <a:pt x="4726" y="2741"/>
                  </a:cubicBezTo>
                  <a:cubicBezTo>
                    <a:pt x="4726" y="2016"/>
                    <a:pt x="4096" y="1386"/>
                    <a:pt x="3340" y="1386"/>
                  </a:cubicBezTo>
                  <a:cubicBezTo>
                    <a:pt x="2616" y="1386"/>
                    <a:pt x="1986" y="2016"/>
                    <a:pt x="1986" y="2741"/>
                  </a:cubicBezTo>
                  <a:cubicBezTo>
                    <a:pt x="1986" y="3119"/>
                    <a:pt x="2143" y="3466"/>
                    <a:pt x="2364" y="3686"/>
                  </a:cubicBezTo>
                  <a:cubicBezTo>
                    <a:pt x="1986" y="3907"/>
                    <a:pt x="1702" y="4253"/>
                    <a:pt x="1513" y="4663"/>
                  </a:cubicBezTo>
                  <a:cubicBezTo>
                    <a:pt x="1072" y="4096"/>
                    <a:pt x="883" y="3434"/>
                    <a:pt x="977" y="2772"/>
                  </a:cubicBezTo>
                  <a:cubicBezTo>
                    <a:pt x="1135" y="1670"/>
                    <a:pt x="2143" y="662"/>
                    <a:pt x="3403" y="662"/>
                  </a:cubicBezTo>
                  <a:close/>
                  <a:moveTo>
                    <a:pt x="3309" y="4190"/>
                  </a:moveTo>
                  <a:cubicBezTo>
                    <a:pt x="3939" y="4190"/>
                    <a:pt x="4443" y="4600"/>
                    <a:pt x="4663" y="5167"/>
                  </a:cubicBezTo>
                  <a:cubicBezTo>
                    <a:pt x="4254" y="5450"/>
                    <a:pt x="3781" y="5545"/>
                    <a:pt x="3309" y="5545"/>
                  </a:cubicBezTo>
                  <a:cubicBezTo>
                    <a:pt x="2836" y="5545"/>
                    <a:pt x="2364" y="5387"/>
                    <a:pt x="1986" y="5167"/>
                  </a:cubicBezTo>
                  <a:cubicBezTo>
                    <a:pt x="2143" y="4568"/>
                    <a:pt x="2679" y="4190"/>
                    <a:pt x="3309" y="4190"/>
                  </a:cubicBezTo>
                  <a:close/>
                  <a:moveTo>
                    <a:pt x="3309" y="0"/>
                  </a:moveTo>
                  <a:cubicBezTo>
                    <a:pt x="1733" y="0"/>
                    <a:pt x="410" y="1229"/>
                    <a:pt x="253" y="2678"/>
                  </a:cubicBezTo>
                  <a:cubicBezTo>
                    <a:pt x="1" y="4600"/>
                    <a:pt x="1450" y="6238"/>
                    <a:pt x="3309" y="6238"/>
                  </a:cubicBezTo>
                  <a:cubicBezTo>
                    <a:pt x="5042" y="6238"/>
                    <a:pt x="6428" y="4820"/>
                    <a:pt x="6428" y="3119"/>
                  </a:cubicBezTo>
                  <a:cubicBezTo>
                    <a:pt x="6428" y="1418"/>
                    <a:pt x="5042" y="0"/>
                    <a:pt x="330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0098;p66">
              <a:extLst>
                <a:ext uri="{FF2B5EF4-FFF2-40B4-BE49-F238E27FC236}">
                  <a16:creationId xmlns:a16="http://schemas.microsoft.com/office/drawing/2014/main" id="{7AC16D86-BBEC-44EB-85EF-87AFC878A844}"/>
                </a:ext>
              </a:extLst>
            </p:cNvPr>
            <p:cNvSpPr/>
            <p:nvPr/>
          </p:nvSpPr>
          <p:spPr>
            <a:xfrm>
              <a:off x="5045775" y="1946400"/>
              <a:ext cx="296950" cy="295150"/>
            </a:xfrm>
            <a:custGeom>
              <a:avLst/>
              <a:gdLst/>
              <a:ahLst/>
              <a:cxnLst/>
              <a:rect l="l" t="t" r="r" b="b"/>
              <a:pathLst>
                <a:path w="11878" h="11806" extrusionOk="0">
                  <a:moveTo>
                    <a:pt x="6018" y="765"/>
                  </a:moveTo>
                  <a:lnTo>
                    <a:pt x="6868" y="1426"/>
                  </a:lnTo>
                  <a:cubicBezTo>
                    <a:pt x="6963" y="1458"/>
                    <a:pt x="7026" y="1489"/>
                    <a:pt x="7152" y="1489"/>
                  </a:cubicBezTo>
                  <a:lnTo>
                    <a:pt x="8223" y="1332"/>
                  </a:lnTo>
                  <a:lnTo>
                    <a:pt x="8664" y="2372"/>
                  </a:lnTo>
                  <a:cubicBezTo>
                    <a:pt x="8696" y="2435"/>
                    <a:pt x="8790" y="2529"/>
                    <a:pt x="8853" y="2561"/>
                  </a:cubicBezTo>
                  <a:lnTo>
                    <a:pt x="9893" y="2970"/>
                  </a:lnTo>
                  <a:lnTo>
                    <a:pt x="9735" y="4073"/>
                  </a:lnTo>
                  <a:cubicBezTo>
                    <a:pt x="9735" y="4136"/>
                    <a:pt x="9735" y="4262"/>
                    <a:pt x="9798" y="4325"/>
                  </a:cubicBezTo>
                  <a:lnTo>
                    <a:pt x="10460" y="5207"/>
                  </a:lnTo>
                  <a:lnTo>
                    <a:pt x="9798" y="6058"/>
                  </a:lnTo>
                  <a:cubicBezTo>
                    <a:pt x="9767" y="6152"/>
                    <a:pt x="9735" y="6215"/>
                    <a:pt x="9735" y="6341"/>
                  </a:cubicBezTo>
                  <a:lnTo>
                    <a:pt x="9893" y="7444"/>
                  </a:lnTo>
                  <a:lnTo>
                    <a:pt x="8853" y="7853"/>
                  </a:lnTo>
                  <a:cubicBezTo>
                    <a:pt x="8790" y="7885"/>
                    <a:pt x="8696" y="7948"/>
                    <a:pt x="8664" y="8042"/>
                  </a:cubicBezTo>
                  <a:lnTo>
                    <a:pt x="8255" y="9051"/>
                  </a:lnTo>
                  <a:lnTo>
                    <a:pt x="7120" y="8893"/>
                  </a:lnTo>
                  <a:cubicBezTo>
                    <a:pt x="7057" y="8893"/>
                    <a:pt x="6931" y="8893"/>
                    <a:pt x="6837" y="8988"/>
                  </a:cubicBezTo>
                  <a:lnTo>
                    <a:pt x="5986" y="9649"/>
                  </a:lnTo>
                  <a:lnTo>
                    <a:pt x="5104" y="8988"/>
                  </a:lnTo>
                  <a:cubicBezTo>
                    <a:pt x="5041" y="8925"/>
                    <a:pt x="5010" y="8893"/>
                    <a:pt x="4915" y="8893"/>
                  </a:cubicBezTo>
                  <a:lnTo>
                    <a:pt x="4884" y="8893"/>
                  </a:lnTo>
                  <a:lnTo>
                    <a:pt x="3781" y="9051"/>
                  </a:lnTo>
                  <a:lnTo>
                    <a:pt x="3371" y="8042"/>
                  </a:lnTo>
                  <a:cubicBezTo>
                    <a:pt x="3340" y="7948"/>
                    <a:pt x="3277" y="7885"/>
                    <a:pt x="3182" y="7853"/>
                  </a:cubicBezTo>
                  <a:lnTo>
                    <a:pt x="2143" y="7444"/>
                  </a:lnTo>
                  <a:lnTo>
                    <a:pt x="2300" y="6341"/>
                  </a:lnTo>
                  <a:cubicBezTo>
                    <a:pt x="2300" y="6278"/>
                    <a:pt x="2300" y="6152"/>
                    <a:pt x="2237" y="6058"/>
                  </a:cubicBezTo>
                  <a:lnTo>
                    <a:pt x="1576" y="5207"/>
                  </a:lnTo>
                  <a:lnTo>
                    <a:pt x="2237" y="4325"/>
                  </a:lnTo>
                  <a:cubicBezTo>
                    <a:pt x="2269" y="4262"/>
                    <a:pt x="2300" y="4167"/>
                    <a:pt x="2300" y="4073"/>
                  </a:cubicBezTo>
                  <a:lnTo>
                    <a:pt x="2143" y="2970"/>
                  </a:lnTo>
                  <a:lnTo>
                    <a:pt x="3182" y="2561"/>
                  </a:lnTo>
                  <a:cubicBezTo>
                    <a:pt x="3277" y="2529"/>
                    <a:pt x="3340" y="2435"/>
                    <a:pt x="3371" y="2372"/>
                  </a:cubicBezTo>
                  <a:lnTo>
                    <a:pt x="3812" y="1332"/>
                  </a:lnTo>
                  <a:lnTo>
                    <a:pt x="4884" y="1489"/>
                  </a:lnTo>
                  <a:cubicBezTo>
                    <a:pt x="4947" y="1489"/>
                    <a:pt x="5073" y="1489"/>
                    <a:pt x="5167" y="1426"/>
                  </a:cubicBezTo>
                  <a:lnTo>
                    <a:pt x="6018" y="765"/>
                  </a:lnTo>
                  <a:close/>
                  <a:moveTo>
                    <a:pt x="2174" y="8168"/>
                  </a:moveTo>
                  <a:lnTo>
                    <a:pt x="2804" y="8420"/>
                  </a:lnTo>
                  <a:lnTo>
                    <a:pt x="3277" y="9586"/>
                  </a:lnTo>
                  <a:cubicBezTo>
                    <a:pt x="3308" y="9681"/>
                    <a:pt x="3434" y="9775"/>
                    <a:pt x="3529" y="9775"/>
                  </a:cubicBezTo>
                  <a:lnTo>
                    <a:pt x="2647" y="10720"/>
                  </a:lnTo>
                  <a:lnTo>
                    <a:pt x="2426" y="9649"/>
                  </a:lnTo>
                  <a:cubicBezTo>
                    <a:pt x="2395" y="9523"/>
                    <a:pt x="2332" y="9429"/>
                    <a:pt x="2174" y="9366"/>
                  </a:cubicBezTo>
                  <a:lnTo>
                    <a:pt x="1134" y="9177"/>
                  </a:lnTo>
                  <a:lnTo>
                    <a:pt x="2174" y="8168"/>
                  </a:lnTo>
                  <a:close/>
                  <a:moveTo>
                    <a:pt x="9861" y="8105"/>
                  </a:moveTo>
                  <a:lnTo>
                    <a:pt x="10901" y="9145"/>
                  </a:lnTo>
                  <a:lnTo>
                    <a:pt x="9893" y="9366"/>
                  </a:lnTo>
                  <a:cubicBezTo>
                    <a:pt x="9767" y="9429"/>
                    <a:pt x="9641" y="9492"/>
                    <a:pt x="9609" y="9649"/>
                  </a:cubicBezTo>
                  <a:lnTo>
                    <a:pt x="9389" y="10720"/>
                  </a:lnTo>
                  <a:lnTo>
                    <a:pt x="8507" y="9712"/>
                  </a:lnTo>
                  <a:cubicBezTo>
                    <a:pt x="8601" y="9712"/>
                    <a:pt x="8727" y="9649"/>
                    <a:pt x="8759" y="9523"/>
                  </a:cubicBezTo>
                  <a:lnTo>
                    <a:pt x="9231" y="8389"/>
                  </a:lnTo>
                  <a:lnTo>
                    <a:pt x="9861" y="8105"/>
                  </a:lnTo>
                  <a:close/>
                  <a:moveTo>
                    <a:pt x="6002" y="1"/>
                  </a:moveTo>
                  <a:cubicBezTo>
                    <a:pt x="5923" y="1"/>
                    <a:pt x="5844" y="24"/>
                    <a:pt x="5797" y="72"/>
                  </a:cubicBezTo>
                  <a:lnTo>
                    <a:pt x="4852" y="828"/>
                  </a:lnTo>
                  <a:lnTo>
                    <a:pt x="3623" y="670"/>
                  </a:lnTo>
                  <a:cubicBezTo>
                    <a:pt x="3607" y="667"/>
                    <a:pt x="3590" y="665"/>
                    <a:pt x="3573" y="665"/>
                  </a:cubicBezTo>
                  <a:cubicBezTo>
                    <a:pt x="3434" y="665"/>
                    <a:pt x="3305" y="775"/>
                    <a:pt x="3277" y="859"/>
                  </a:cubicBezTo>
                  <a:lnTo>
                    <a:pt x="2804" y="2025"/>
                  </a:lnTo>
                  <a:lnTo>
                    <a:pt x="1639" y="2498"/>
                  </a:lnTo>
                  <a:cubicBezTo>
                    <a:pt x="1481" y="2561"/>
                    <a:pt x="1418" y="2687"/>
                    <a:pt x="1450" y="2844"/>
                  </a:cubicBezTo>
                  <a:lnTo>
                    <a:pt x="1607" y="4073"/>
                  </a:lnTo>
                  <a:lnTo>
                    <a:pt x="851" y="5018"/>
                  </a:lnTo>
                  <a:cubicBezTo>
                    <a:pt x="788" y="5112"/>
                    <a:pt x="788" y="5333"/>
                    <a:pt x="851" y="5428"/>
                  </a:cubicBezTo>
                  <a:lnTo>
                    <a:pt x="1607" y="6373"/>
                  </a:lnTo>
                  <a:lnTo>
                    <a:pt x="1450" y="7601"/>
                  </a:lnTo>
                  <a:cubicBezTo>
                    <a:pt x="1450" y="7696"/>
                    <a:pt x="1450" y="7759"/>
                    <a:pt x="1481" y="7853"/>
                  </a:cubicBezTo>
                  <a:lnTo>
                    <a:pt x="189" y="9145"/>
                  </a:lnTo>
                  <a:cubicBezTo>
                    <a:pt x="0" y="9334"/>
                    <a:pt x="126" y="9649"/>
                    <a:pt x="347" y="9744"/>
                  </a:cubicBezTo>
                  <a:lnTo>
                    <a:pt x="1765" y="10059"/>
                  </a:lnTo>
                  <a:lnTo>
                    <a:pt x="2080" y="11539"/>
                  </a:lnTo>
                  <a:cubicBezTo>
                    <a:pt x="2099" y="11714"/>
                    <a:pt x="2250" y="11805"/>
                    <a:pt x="2407" y="11805"/>
                  </a:cubicBezTo>
                  <a:cubicBezTo>
                    <a:pt x="2505" y="11805"/>
                    <a:pt x="2606" y="11770"/>
                    <a:pt x="2678" y="11697"/>
                  </a:cubicBezTo>
                  <a:cubicBezTo>
                    <a:pt x="4410" y="9858"/>
                    <a:pt x="4587" y="9665"/>
                    <a:pt x="4601" y="9649"/>
                  </a:cubicBezTo>
                  <a:lnTo>
                    <a:pt x="4601" y="9649"/>
                  </a:lnTo>
                  <a:lnTo>
                    <a:pt x="4789" y="9618"/>
                  </a:lnTo>
                  <a:lnTo>
                    <a:pt x="5734" y="10374"/>
                  </a:lnTo>
                  <a:cubicBezTo>
                    <a:pt x="5829" y="10405"/>
                    <a:pt x="5860" y="10437"/>
                    <a:pt x="5955" y="10437"/>
                  </a:cubicBezTo>
                  <a:cubicBezTo>
                    <a:pt x="6018" y="10437"/>
                    <a:pt x="6112" y="10405"/>
                    <a:pt x="6144" y="10374"/>
                  </a:cubicBezTo>
                  <a:lnTo>
                    <a:pt x="7089" y="9618"/>
                  </a:lnTo>
                  <a:lnTo>
                    <a:pt x="7278" y="9649"/>
                  </a:lnTo>
                  <a:lnTo>
                    <a:pt x="9200" y="11697"/>
                  </a:lnTo>
                  <a:cubicBezTo>
                    <a:pt x="9284" y="11770"/>
                    <a:pt x="9388" y="11805"/>
                    <a:pt x="9485" y="11805"/>
                  </a:cubicBezTo>
                  <a:cubicBezTo>
                    <a:pt x="9640" y="11805"/>
                    <a:pt x="9779" y="11714"/>
                    <a:pt x="9798" y="11539"/>
                  </a:cubicBezTo>
                  <a:lnTo>
                    <a:pt x="10113" y="10059"/>
                  </a:lnTo>
                  <a:lnTo>
                    <a:pt x="11531" y="9744"/>
                  </a:lnTo>
                  <a:cubicBezTo>
                    <a:pt x="11815" y="9681"/>
                    <a:pt x="11878" y="9334"/>
                    <a:pt x="11689" y="9145"/>
                  </a:cubicBezTo>
                  <a:lnTo>
                    <a:pt x="10523" y="7853"/>
                  </a:lnTo>
                  <a:cubicBezTo>
                    <a:pt x="10554" y="7759"/>
                    <a:pt x="10586" y="7696"/>
                    <a:pt x="10554" y="7601"/>
                  </a:cubicBezTo>
                  <a:lnTo>
                    <a:pt x="10397" y="6373"/>
                  </a:lnTo>
                  <a:lnTo>
                    <a:pt x="11153" y="5428"/>
                  </a:lnTo>
                  <a:cubicBezTo>
                    <a:pt x="11216" y="5333"/>
                    <a:pt x="11216" y="5112"/>
                    <a:pt x="11153" y="5018"/>
                  </a:cubicBezTo>
                  <a:lnTo>
                    <a:pt x="10397" y="4073"/>
                  </a:lnTo>
                  <a:lnTo>
                    <a:pt x="10554" y="2844"/>
                  </a:lnTo>
                  <a:cubicBezTo>
                    <a:pt x="10586" y="2687"/>
                    <a:pt x="10460" y="2529"/>
                    <a:pt x="10365" y="2498"/>
                  </a:cubicBezTo>
                  <a:lnTo>
                    <a:pt x="9200" y="2025"/>
                  </a:lnTo>
                  <a:lnTo>
                    <a:pt x="8727" y="859"/>
                  </a:lnTo>
                  <a:cubicBezTo>
                    <a:pt x="8675" y="728"/>
                    <a:pt x="8578" y="662"/>
                    <a:pt x="8457" y="662"/>
                  </a:cubicBezTo>
                  <a:cubicBezTo>
                    <a:pt x="8432" y="662"/>
                    <a:pt x="8407" y="665"/>
                    <a:pt x="8381" y="670"/>
                  </a:cubicBezTo>
                  <a:lnTo>
                    <a:pt x="7152" y="828"/>
                  </a:lnTo>
                  <a:lnTo>
                    <a:pt x="6207" y="72"/>
                  </a:lnTo>
                  <a:cubicBezTo>
                    <a:pt x="6160" y="24"/>
                    <a:pt x="6081" y="1"/>
                    <a:pt x="600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32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01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활용 방안</a:t>
            </a:r>
            <a:endParaRPr dirty="0"/>
          </a:p>
        </p:txBody>
      </p:sp>
      <p:sp>
        <p:nvSpPr>
          <p:cNvPr id="517" name="Google Shape;517;p32"/>
          <p:cNvSpPr txBox="1">
            <a:spLocks noGrp="1"/>
          </p:cNvSpPr>
          <p:nvPr>
            <p:ph type="subTitle" idx="1"/>
          </p:nvPr>
        </p:nvSpPr>
        <p:spPr>
          <a:xfrm>
            <a:off x="2139567" y="2039250"/>
            <a:ext cx="228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국내 교육기관에서 수업 </a:t>
            </a:r>
            <a:r>
              <a:rPr lang="ko-KR" altLang="en-US" dirty="0" err="1">
                <a:latin typeface="Noto Sans KR" panose="020B0500000000000000" pitchFamily="34" charset="-127"/>
                <a:ea typeface="Noto Sans KR" panose="020B0500000000000000" pitchFamily="34" charset="-127"/>
              </a:rPr>
              <a:t>교보재로</a:t>
            </a: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 활용</a:t>
            </a:r>
          </a:p>
        </p:txBody>
      </p:sp>
      <p:sp>
        <p:nvSpPr>
          <p:cNvPr id="518" name="Google Shape;518;p32"/>
          <p:cNvSpPr txBox="1">
            <a:spLocks noGrp="1"/>
          </p:cNvSpPr>
          <p:nvPr>
            <p:ph type="subTitle" idx="2"/>
          </p:nvPr>
        </p:nvSpPr>
        <p:spPr>
          <a:xfrm>
            <a:off x="5997192" y="2039250"/>
            <a:ext cx="228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예체능</a:t>
            </a:r>
            <a:r>
              <a:rPr lang="en-US" altLang="ko-KR" dirty="0"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직업교육 등으로 컨텐츠 확장</a:t>
            </a:r>
          </a:p>
        </p:txBody>
      </p:sp>
      <p:sp>
        <p:nvSpPr>
          <p:cNvPr id="519" name="Google Shape;519;p32"/>
          <p:cNvSpPr txBox="1">
            <a:spLocks noGrp="1"/>
          </p:cNvSpPr>
          <p:nvPr>
            <p:ph type="subTitle" idx="3"/>
          </p:nvPr>
        </p:nvSpPr>
        <p:spPr>
          <a:xfrm>
            <a:off x="4068367" y="3515625"/>
            <a:ext cx="2742568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학습관리시스템과의 연동을 통한 교수자의 수업 보조</a:t>
            </a:r>
            <a:endParaRPr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grpSp>
        <p:nvGrpSpPr>
          <p:cNvPr id="520" name="Google Shape;520;p32"/>
          <p:cNvGrpSpPr/>
          <p:nvPr/>
        </p:nvGrpSpPr>
        <p:grpSpPr>
          <a:xfrm>
            <a:off x="861108" y="1634475"/>
            <a:ext cx="1095440" cy="1095401"/>
            <a:chOff x="8420100" y="0"/>
            <a:chExt cx="702025" cy="702000"/>
          </a:xfrm>
        </p:grpSpPr>
        <p:sp>
          <p:nvSpPr>
            <p:cNvPr id="521" name="Google Shape;521;p32"/>
            <p:cNvSpPr/>
            <p:nvPr/>
          </p:nvSpPr>
          <p:spPr>
            <a:xfrm>
              <a:off x="8420100" y="0"/>
              <a:ext cx="702025" cy="702000"/>
            </a:xfrm>
            <a:custGeom>
              <a:avLst/>
              <a:gdLst/>
              <a:ahLst/>
              <a:cxnLst/>
              <a:rect l="l" t="t" r="r" b="b"/>
              <a:pathLst>
                <a:path w="28081" h="28080" extrusionOk="0">
                  <a:moveTo>
                    <a:pt x="14040" y="0"/>
                  </a:moveTo>
                  <a:cubicBezTo>
                    <a:pt x="6278" y="0"/>
                    <a:pt x="1" y="6298"/>
                    <a:pt x="1" y="14040"/>
                  </a:cubicBezTo>
                  <a:cubicBezTo>
                    <a:pt x="1" y="21803"/>
                    <a:pt x="6278" y="28080"/>
                    <a:pt x="14040" y="28080"/>
                  </a:cubicBezTo>
                  <a:cubicBezTo>
                    <a:pt x="21803" y="28080"/>
                    <a:pt x="28080" y="21803"/>
                    <a:pt x="28080" y="14040"/>
                  </a:cubicBezTo>
                  <a:cubicBezTo>
                    <a:pt x="28080" y="6298"/>
                    <a:pt x="21803" y="0"/>
                    <a:pt x="1404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32"/>
            <p:cNvSpPr/>
            <p:nvPr/>
          </p:nvSpPr>
          <p:spPr>
            <a:xfrm>
              <a:off x="8527850" y="107750"/>
              <a:ext cx="486500" cy="486500"/>
            </a:xfrm>
            <a:custGeom>
              <a:avLst/>
              <a:gdLst/>
              <a:ahLst/>
              <a:cxnLst/>
              <a:rect l="l" t="t" r="r" b="b"/>
              <a:pathLst>
                <a:path w="19460" h="19460" extrusionOk="0">
                  <a:moveTo>
                    <a:pt x="9730" y="1"/>
                  </a:moveTo>
                  <a:cubicBezTo>
                    <a:pt x="4353" y="1"/>
                    <a:pt x="1" y="4353"/>
                    <a:pt x="1" y="9730"/>
                  </a:cubicBezTo>
                  <a:cubicBezTo>
                    <a:pt x="1" y="15108"/>
                    <a:pt x="4353" y="19460"/>
                    <a:pt x="9730" y="19460"/>
                  </a:cubicBezTo>
                  <a:cubicBezTo>
                    <a:pt x="15108" y="19460"/>
                    <a:pt x="19460" y="15108"/>
                    <a:pt x="19460" y="9730"/>
                  </a:cubicBezTo>
                  <a:cubicBezTo>
                    <a:pt x="19460" y="4353"/>
                    <a:pt x="15108" y="1"/>
                    <a:pt x="97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3" name="Google Shape;523;p32"/>
          <p:cNvGrpSpPr/>
          <p:nvPr/>
        </p:nvGrpSpPr>
        <p:grpSpPr>
          <a:xfrm>
            <a:off x="4712648" y="1634475"/>
            <a:ext cx="1095440" cy="1095401"/>
            <a:chOff x="8420100" y="0"/>
            <a:chExt cx="702025" cy="702000"/>
          </a:xfrm>
        </p:grpSpPr>
        <p:sp>
          <p:nvSpPr>
            <p:cNvPr id="524" name="Google Shape;524;p32"/>
            <p:cNvSpPr/>
            <p:nvPr/>
          </p:nvSpPr>
          <p:spPr>
            <a:xfrm>
              <a:off x="8420100" y="0"/>
              <a:ext cx="702025" cy="702000"/>
            </a:xfrm>
            <a:custGeom>
              <a:avLst/>
              <a:gdLst/>
              <a:ahLst/>
              <a:cxnLst/>
              <a:rect l="l" t="t" r="r" b="b"/>
              <a:pathLst>
                <a:path w="28081" h="28080" extrusionOk="0">
                  <a:moveTo>
                    <a:pt x="14040" y="0"/>
                  </a:moveTo>
                  <a:cubicBezTo>
                    <a:pt x="6278" y="0"/>
                    <a:pt x="1" y="6298"/>
                    <a:pt x="1" y="14040"/>
                  </a:cubicBezTo>
                  <a:cubicBezTo>
                    <a:pt x="1" y="21803"/>
                    <a:pt x="6278" y="28080"/>
                    <a:pt x="14040" y="28080"/>
                  </a:cubicBezTo>
                  <a:cubicBezTo>
                    <a:pt x="21803" y="28080"/>
                    <a:pt x="28080" y="21803"/>
                    <a:pt x="28080" y="14040"/>
                  </a:cubicBezTo>
                  <a:cubicBezTo>
                    <a:pt x="28080" y="6298"/>
                    <a:pt x="21803" y="0"/>
                    <a:pt x="140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32"/>
            <p:cNvSpPr/>
            <p:nvPr/>
          </p:nvSpPr>
          <p:spPr>
            <a:xfrm>
              <a:off x="8527850" y="107750"/>
              <a:ext cx="486500" cy="486500"/>
            </a:xfrm>
            <a:custGeom>
              <a:avLst/>
              <a:gdLst/>
              <a:ahLst/>
              <a:cxnLst/>
              <a:rect l="l" t="t" r="r" b="b"/>
              <a:pathLst>
                <a:path w="19460" h="19460" extrusionOk="0">
                  <a:moveTo>
                    <a:pt x="9730" y="1"/>
                  </a:moveTo>
                  <a:cubicBezTo>
                    <a:pt x="4353" y="1"/>
                    <a:pt x="1" y="4353"/>
                    <a:pt x="1" y="9730"/>
                  </a:cubicBezTo>
                  <a:cubicBezTo>
                    <a:pt x="1" y="15108"/>
                    <a:pt x="4353" y="19460"/>
                    <a:pt x="9730" y="19460"/>
                  </a:cubicBezTo>
                  <a:cubicBezTo>
                    <a:pt x="15108" y="19460"/>
                    <a:pt x="19460" y="15108"/>
                    <a:pt x="19460" y="9730"/>
                  </a:cubicBezTo>
                  <a:cubicBezTo>
                    <a:pt x="19460" y="4353"/>
                    <a:pt x="15108" y="1"/>
                    <a:pt x="97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6" name="Google Shape;526;p32"/>
          <p:cNvGrpSpPr/>
          <p:nvPr/>
        </p:nvGrpSpPr>
        <p:grpSpPr>
          <a:xfrm>
            <a:off x="2789911" y="3110850"/>
            <a:ext cx="1095440" cy="1095401"/>
            <a:chOff x="8420100" y="0"/>
            <a:chExt cx="702025" cy="702000"/>
          </a:xfrm>
        </p:grpSpPr>
        <p:sp>
          <p:nvSpPr>
            <p:cNvPr id="527" name="Google Shape;527;p32"/>
            <p:cNvSpPr/>
            <p:nvPr/>
          </p:nvSpPr>
          <p:spPr>
            <a:xfrm>
              <a:off x="8420100" y="0"/>
              <a:ext cx="702025" cy="702000"/>
            </a:xfrm>
            <a:custGeom>
              <a:avLst/>
              <a:gdLst/>
              <a:ahLst/>
              <a:cxnLst/>
              <a:rect l="l" t="t" r="r" b="b"/>
              <a:pathLst>
                <a:path w="28081" h="28080" extrusionOk="0">
                  <a:moveTo>
                    <a:pt x="14040" y="0"/>
                  </a:moveTo>
                  <a:cubicBezTo>
                    <a:pt x="6278" y="0"/>
                    <a:pt x="1" y="6298"/>
                    <a:pt x="1" y="14040"/>
                  </a:cubicBezTo>
                  <a:cubicBezTo>
                    <a:pt x="1" y="21803"/>
                    <a:pt x="6278" y="28080"/>
                    <a:pt x="14040" y="28080"/>
                  </a:cubicBezTo>
                  <a:cubicBezTo>
                    <a:pt x="21803" y="28080"/>
                    <a:pt x="28080" y="21803"/>
                    <a:pt x="28080" y="14040"/>
                  </a:cubicBezTo>
                  <a:cubicBezTo>
                    <a:pt x="28080" y="6298"/>
                    <a:pt x="21803" y="0"/>
                    <a:pt x="1404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32"/>
            <p:cNvSpPr/>
            <p:nvPr/>
          </p:nvSpPr>
          <p:spPr>
            <a:xfrm>
              <a:off x="8527850" y="107750"/>
              <a:ext cx="486500" cy="486500"/>
            </a:xfrm>
            <a:custGeom>
              <a:avLst/>
              <a:gdLst/>
              <a:ahLst/>
              <a:cxnLst/>
              <a:rect l="l" t="t" r="r" b="b"/>
              <a:pathLst>
                <a:path w="19460" h="19460" extrusionOk="0">
                  <a:moveTo>
                    <a:pt x="9730" y="1"/>
                  </a:moveTo>
                  <a:cubicBezTo>
                    <a:pt x="4353" y="1"/>
                    <a:pt x="1" y="4353"/>
                    <a:pt x="1" y="9730"/>
                  </a:cubicBezTo>
                  <a:cubicBezTo>
                    <a:pt x="1" y="15108"/>
                    <a:pt x="4353" y="19460"/>
                    <a:pt x="9730" y="19460"/>
                  </a:cubicBezTo>
                  <a:cubicBezTo>
                    <a:pt x="15108" y="19460"/>
                    <a:pt x="19460" y="15108"/>
                    <a:pt x="19460" y="9730"/>
                  </a:cubicBezTo>
                  <a:cubicBezTo>
                    <a:pt x="19460" y="4353"/>
                    <a:pt x="15108" y="1"/>
                    <a:pt x="97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Google Shape;9548;p65">
            <a:extLst>
              <a:ext uri="{FF2B5EF4-FFF2-40B4-BE49-F238E27FC236}">
                <a16:creationId xmlns:a16="http://schemas.microsoft.com/office/drawing/2014/main" id="{01CE35AA-808A-4160-9682-6BCED892C950}"/>
              </a:ext>
            </a:extLst>
          </p:cNvPr>
          <p:cNvSpPr/>
          <p:nvPr/>
        </p:nvSpPr>
        <p:spPr>
          <a:xfrm>
            <a:off x="2243812" y="1751380"/>
            <a:ext cx="323667" cy="373560"/>
          </a:xfrm>
          <a:custGeom>
            <a:avLst/>
            <a:gdLst/>
            <a:ahLst/>
            <a:cxnLst/>
            <a:rect l="l" t="t" r="r" b="b"/>
            <a:pathLst>
              <a:path w="10996" h="12691" extrusionOk="0">
                <a:moveTo>
                  <a:pt x="6050" y="820"/>
                </a:moveTo>
                <a:lnTo>
                  <a:pt x="6050" y="1639"/>
                </a:lnTo>
                <a:lnTo>
                  <a:pt x="5199" y="1639"/>
                </a:lnTo>
                <a:lnTo>
                  <a:pt x="5199" y="820"/>
                </a:lnTo>
                <a:close/>
                <a:moveTo>
                  <a:pt x="9358" y="2458"/>
                </a:moveTo>
                <a:lnTo>
                  <a:pt x="9358" y="8255"/>
                </a:lnTo>
                <a:lnTo>
                  <a:pt x="1923" y="8255"/>
                </a:lnTo>
                <a:lnTo>
                  <a:pt x="1923" y="2458"/>
                </a:lnTo>
                <a:close/>
                <a:moveTo>
                  <a:pt x="9767" y="9074"/>
                </a:moveTo>
                <a:cubicBezTo>
                  <a:pt x="10019" y="9074"/>
                  <a:pt x="10177" y="9295"/>
                  <a:pt x="10208" y="9515"/>
                </a:cubicBezTo>
                <a:cubicBezTo>
                  <a:pt x="10177" y="9704"/>
                  <a:pt x="10051" y="9830"/>
                  <a:pt x="9893" y="9925"/>
                </a:cubicBezTo>
                <a:cubicBezTo>
                  <a:pt x="9862" y="9940"/>
                  <a:pt x="9893" y="9948"/>
                  <a:pt x="9594" y="9948"/>
                </a:cubicBezTo>
                <a:cubicBezTo>
                  <a:pt x="9295" y="9948"/>
                  <a:pt x="8665" y="9940"/>
                  <a:pt x="7310" y="9925"/>
                </a:cubicBezTo>
                <a:lnTo>
                  <a:pt x="1513" y="9925"/>
                </a:lnTo>
                <a:cubicBezTo>
                  <a:pt x="1324" y="9925"/>
                  <a:pt x="1166" y="9799"/>
                  <a:pt x="1103" y="9641"/>
                </a:cubicBezTo>
                <a:cubicBezTo>
                  <a:pt x="1040" y="9358"/>
                  <a:pt x="1229" y="9074"/>
                  <a:pt x="1513" y="9074"/>
                </a:cubicBezTo>
                <a:close/>
                <a:moveTo>
                  <a:pt x="4790" y="1"/>
                </a:moveTo>
                <a:cubicBezTo>
                  <a:pt x="4538" y="1"/>
                  <a:pt x="4348" y="190"/>
                  <a:pt x="4348" y="379"/>
                </a:cubicBezTo>
                <a:lnTo>
                  <a:pt x="4348" y="1639"/>
                </a:lnTo>
                <a:lnTo>
                  <a:pt x="1419" y="1639"/>
                </a:lnTo>
                <a:cubicBezTo>
                  <a:pt x="1198" y="1639"/>
                  <a:pt x="1040" y="1828"/>
                  <a:pt x="1040" y="2080"/>
                </a:cubicBezTo>
                <a:lnTo>
                  <a:pt x="1040" y="8349"/>
                </a:lnTo>
                <a:cubicBezTo>
                  <a:pt x="788" y="8413"/>
                  <a:pt x="568" y="8570"/>
                  <a:pt x="410" y="8791"/>
                </a:cubicBezTo>
                <a:cubicBezTo>
                  <a:pt x="1" y="9358"/>
                  <a:pt x="158" y="10145"/>
                  <a:pt x="725" y="10555"/>
                </a:cubicBezTo>
                <a:cubicBezTo>
                  <a:pt x="914" y="10649"/>
                  <a:pt x="1166" y="10744"/>
                  <a:pt x="1419" y="10744"/>
                </a:cubicBezTo>
                <a:lnTo>
                  <a:pt x="3277" y="10744"/>
                </a:lnTo>
                <a:lnTo>
                  <a:pt x="2679" y="12067"/>
                </a:lnTo>
                <a:cubicBezTo>
                  <a:pt x="2616" y="12288"/>
                  <a:pt x="2679" y="12508"/>
                  <a:pt x="2836" y="12634"/>
                </a:cubicBezTo>
                <a:cubicBezTo>
                  <a:pt x="2913" y="12673"/>
                  <a:pt x="2987" y="12691"/>
                  <a:pt x="3057" y="12691"/>
                </a:cubicBezTo>
                <a:cubicBezTo>
                  <a:pt x="3214" y="12691"/>
                  <a:pt x="3347" y="12598"/>
                  <a:pt x="3435" y="12445"/>
                </a:cubicBezTo>
                <a:lnTo>
                  <a:pt x="4159" y="10744"/>
                </a:lnTo>
                <a:lnTo>
                  <a:pt x="5136" y="10744"/>
                </a:lnTo>
                <a:lnTo>
                  <a:pt x="5136" y="12225"/>
                </a:lnTo>
                <a:cubicBezTo>
                  <a:pt x="5136" y="12445"/>
                  <a:pt x="5294" y="12634"/>
                  <a:pt x="5483" y="12666"/>
                </a:cubicBezTo>
                <a:cubicBezTo>
                  <a:pt x="5501" y="12668"/>
                  <a:pt x="5520" y="12669"/>
                  <a:pt x="5538" y="12669"/>
                </a:cubicBezTo>
                <a:cubicBezTo>
                  <a:pt x="5766" y="12669"/>
                  <a:pt x="5955" y="12492"/>
                  <a:pt x="5955" y="12288"/>
                </a:cubicBezTo>
                <a:lnTo>
                  <a:pt x="5955" y="10744"/>
                </a:lnTo>
                <a:lnTo>
                  <a:pt x="6932" y="10744"/>
                </a:lnTo>
                <a:lnTo>
                  <a:pt x="7657" y="12382"/>
                </a:lnTo>
                <a:cubicBezTo>
                  <a:pt x="7708" y="12538"/>
                  <a:pt x="7888" y="12651"/>
                  <a:pt x="8056" y="12651"/>
                </a:cubicBezTo>
                <a:cubicBezTo>
                  <a:pt x="8092" y="12651"/>
                  <a:pt x="8127" y="12645"/>
                  <a:pt x="8161" y="12634"/>
                </a:cubicBezTo>
                <a:cubicBezTo>
                  <a:pt x="8413" y="12540"/>
                  <a:pt x="8507" y="12256"/>
                  <a:pt x="8444" y="12067"/>
                </a:cubicBezTo>
                <a:lnTo>
                  <a:pt x="7846" y="10744"/>
                </a:lnTo>
                <a:lnTo>
                  <a:pt x="9704" y="10744"/>
                </a:lnTo>
                <a:cubicBezTo>
                  <a:pt x="10366" y="10744"/>
                  <a:pt x="10965" y="10177"/>
                  <a:pt x="10965" y="9484"/>
                </a:cubicBezTo>
                <a:cubicBezTo>
                  <a:pt x="10996" y="8980"/>
                  <a:pt x="10681" y="8507"/>
                  <a:pt x="10177" y="8349"/>
                </a:cubicBezTo>
                <a:lnTo>
                  <a:pt x="10177" y="2080"/>
                </a:lnTo>
                <a:cubicBezTo>
                  <a:pt x="10177" y="1828"/>
                  <a:pt x="9988" y="1639"/>
                  <a:pt x="9736" y="1639"/>
                </a:cubicBezTo>
                <a:lnTo>
                  <a:pt x="6869" y="1639"/>
                </a:lnTo>
                <a:lnTo>
                  <a:pt x="6869" y="379"/>
                </a:lnTo>
                <a:cubicBezTo>
                  <a:pt x="6869" y="158"/>
                  <a:pt x="6680" y="1"/>
                  <a:pt x="6428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10118;p66">
            <a:extLst>
              <a:ext uri="{FF2B5EF4-FFF2-40B4-BE49-F238E27FC236}">
                <a16:creationId xmlns:a16="http://schemas.microsoft.com/office/drawing/2014/main" id="{8170A3CF-0FF1-4486-B835-5E9EEB1DAB0E}"/>
              </a:ext>
            </a:extLst>
          </p:cNvPr>
          <p:cNvSpPr/>
          <p:nvPr/>
        </p:nvSpPr>
        <p:spPr>
          <a:xfrm>
            <a:off x="6087493" y="1733150"/>
            <a:ext cx="350401" cy="350371"/>
          </a:xfrm>
          <a:custGeom>
            <a:avLst/>
            <a:gdLst/>
            <a:ahLst/>
            <a:cxnLst/>
            <a:rect l="l" t="t" r="r" b="b"/>
            <a:pathLst>
              <a:path w="11879" h="11878" extrusionOk="0">
                <a:moveTo>
                  <a:pt x="5892" y="693"/>
                </a:moveTo>
                <a:cubicBezTo>
                  <a:pt x="6302" y="693"/>
                  <a:pt x="6617" y="1008"/>
                  <a:pt x="6617" y="1418"/>
                </a:cubicBezTo>
                <a:cubicBezTo>
                  <a:pt x="6617" y="1796"/>
                  <a:pt x="6302" y="2111"/>
                  <a:pt x="5892" y="2111"/>
                </a:cubicBezTo>
                <a:cubicBezTo>
                  <a:pt x="5514" y="2111"/>
                  <a:pt x="5199" y="1796"/>
                  <a:pt x="5199" y="1418"/>
                </a:cubicBezTo>
                <a:cubicBezTo>
                  <a:pt x="5231" y="1008"/>
                  <a:pt x="5546" y="693"/>
                  <a:pt x="5892" y="693"/>
                </a:cubicBezTo>
                <a:close/>
                <a:moveTo>
                  <a:pt x="5892" y="2741"/>
                </a:moveTo>
                <a:cubicBezTo>
                  <a:pt x="6837" y="2741"/>
                  <a:pt x="7625" y="3529"/>
                  <a:pt x="7625" y="4505"/>
                </a:cubicBezTo>
                <a:lnTo>
                  <a:pt x="7625" y="5545"/>
                </a:lnTo>
                <a:lnTo>
                  <a:pt x="4159" y="5545"/>
                </a:lnTo>
                <a:lnTo>
                  <a:pt x="4159" y="4505"/>
                </a:lnTo>
                <a:cubicBezTo>
                  <a:pt x="4159" y="3529"/>
                  <a:pt x="4947" y="2741"/>
                  <a:pt x="5892" y="2741"/>
                </a:cubicBezTo>
                <a:close/>
                <a:moveTo>
                  <a:pt x="8381" y="5104"/>
                </a:moveTo>
                <a:cubicBezTo>
                  <a:pt x="9326" y="5356"/>
                  <a:pt x="9767" y="5703"/>
                  <a:pt x="9767" y="5892"/>
                </a:cubicBezTo>
                <a:cubicBezTo>
                  <a:pt x="9767" y="6238"/>
                  <a:pt x="8381" y="6931"/>
                  <a:pt x="5955" y="6931"/>
                </a:cubicBezTo>
                <a:cubicBezTo>
                  <a:pt x="5898" y="6932"/>
                  <a:pt x="5842" y="6932"/>
                  <a:pt x="5787" y="6932"/>
                </a:cubicBezTo>
                <a:cubicBezTo>
                  <a:pt x="3434" y="6932"/>
                  <a:pt x="2112" y="6292"/>
                  <a:pt x="2112" y="5892"/>
                </a:cubicBezTo>
                <a:cubicBezTo>
                  <a:pt x="2112" y="5703"/>
                  <a:pt x="2553" y="5388"/>
                  <a:pt x="3498" y="5104"/>
                </a:cubicBezTo>
                <a:lnTo>
                  <a:pt x="3498" y="5892"/>
                </a:lnTo>
                <a:cubicBezTo>
                  <a:pt x="3498" y="6081"/>
                  <a:pt x="3655" y="6238"/>
                  <a:pt x="3844" y="6238"/>
                </a:cubicBezTo>
                <a:lnTo>
                  <a:pt x="8034" y="6238"/>
                </a:lnTo>
                <a:cubicBezTo>
                  <a:pt x="8223" y="6238"/>
                  <a:pt x="8381" y="6081"/>
                  <a:pt x="8381" y="5892"/>
                </a:cubicBezTo>
                <a:lnTo>
                  <a:pt x="8381" y="5104"/>
                </a:lnTo>
                <a:close/>
                <a:moveTo>
                  <a:pt x="1765" y="10428"/>
                </a:moveTo>
                <a:cubicBezTo>
                  <a:pt x="2427" y="10428"/>
                  <a:pt x="2805" y="10680"/>
                  <a:pt x="2805" y="10775"/>
                </a:cubicBezTo>
                <a:cubicBezTo>
                  <a:pt x="2805" y="10869"/>
                  <a:pt x="2427" y="11121"/>
                  <a:pt x="1765" y="11121"/>
                </a:cubicBezTo>
                <a:cubicBezTo>
                  <a:pt x="1072" y="11121"/>
                  <a:pt x="694" y="10869"/>
                  <a:pt x="694" y="10775"/>
                </a:cubicBezTo>
                <a:cubicBezTo>
                  <a:pt x="694" y="10712"/>
                  <a:pt x="1072" y="10428"/>
                  <a:pt x="1765" y="10428"/>
                </a:cubicBezTo>
                <a:close/>
                <a:moveTo>
                  <a:pt x="5955" y="10428"/>
                </a:moveTo>
                <a:cubicBezTo>
                  <a:pt x="6617" y="10428"/>
                  <a:pt x="6963" y="10712"/>
                  <a:pt x="6963" y="10775"/>
                </a:cubicBezTo>
                <a:cubicBezTo>
                  <a:pt x="6963" y="10869"/>
                  <a:pt x="6617" y="11121"/>
                  <a:pt x="5955" y="11121"/>
                </a:cubicBezTo>
                <a:cubicBezTo>
                  <a:pt x="5262" y="11121"/>
                  <a:pt x="4915" y="10869"/>
                  <a:pt x="4915" y="10775"/>
                </a:cubicBezTo>
                <a:cubicBezTo>
                  <a:pt x="4915" y="10712"/>
                  <a:pt x="5262" y="10428"/>
                  <a:pt x="5955" y="10428"/>
                </a:cubicBezTo>
                <a:close/>
                <a:moveTo>
                  <a:pt x="10082" y="10428"/>
                </a:moveTo>
                <a:cubicBezTo>
                  <a:pt x="10775" y="10428"/>
                  <a:pt x="11153" y="10680"/>
                  <a:pt x="11153" y="10775"/>
                </a:cubicBezTo>
                <a:cubicBezTo>
                  <a:pt x="11153" y="10869"/>
                  <a:pt x="10775" y="11121"/>
                  <a:pt x="10082" y="11121"/>
                </a:cubicBezTo>
                <a:cubicBezTo>
                  <a:pt x="9421" y="11121"/>
                  <a:pt x="9043" y="10869"/>
                  <a:pt x="9043" y="10775"/>
                </a:cubicBezTo>
                <a:cubicBezTo>
                  <a:pt x="9043" y="10712"/>
                  <a:pt x="9421" y="10428"/>
                  <a:pt x="10082" y="10428"/>
                </a:cubicBezTo>
                <a:close/>
                <a:moveTo>
                  <a:pt x="5987" y="0"/>
                </a:moveTo>
                <a:cubicBezTo>
                  <a:pt x="5231" y="0"/>
                  <a:pt x="4600" y="630"/>
                  <a:pt x="4600" y="1355"/>
                </a:cubicBezTo>
                <a:cubicBezTo>
                  <a:pt x="4600" y="1733"/>
                  <a:pt x="4726" y="2016"/>
                  <a:pt x="4947" y="2300"/>
                </a:cubicBezTo>
                <a:cubicBezTo>
                  <a:pt x="4159" y="2710"/>
                  <a:pt x="3624" y="3497"/>
                  <a:pt x="3561" y="4442"/>
                </a:cubicBezTo>
                <a:cubicBezTo>
                  <a:pt x="2742" y="4631"/>
                  <a:pt x="1481" y="5072"/>
                  <a:pt x="1481" y="5923"/>
                </a:cubicBezTo>
                <a:cubicBezTo>
                  <a:pt x="1481" y="6679"/>
                  <a:pt x="2427" y="7120"/>
                  <a:pt x="3151" y="7309"/>
                </a:cubicBezTo>
                <a:lnTo>
                  <a:pt x="1954" y="9798"/>
                </a:lnTo>
                <a:lnTo>
                  <a:pt x="1828" y="9798"/>
                </a:lnTo>
                <a:cubicBezTo>
                  <a:pt x="851" y="9798"/>
                  <a:pt x="64" y="10239"/>
                  <a:pt x="64" y="10806"/>
                </a:cubicBezTo>
                <a:cubicBezTo>
                  <a:pt x="1" y="11373"/>
                  <a:pt x="725" y="11846"/>
                  <a:pt x="1765" y="11846"/>
                </a:cubicBezTo>
                <a:cubicBezTo>
                  <a:pt x="2679" y="11846"/>
                  <a:pt x="3498" y="11436"/>
                  <a:pt x="3498" y="10806"/>
                </a:cubicBezTo>
                <a:cubicBezTo>
                  <a:pt x="3498" y="10334"/>
                  <a:pt x="3057" y="10019"/>
                  <a:pt x="2584" y="9924"/>
                </a:cubicBezTo>
                <a:lnTo>
                  <a:pt x="3781" y="7498"/>
                </a:lnTo>
                <a:cubicBezTo>
                  <a:pt x="4317" y="7624"/>
                  <a:pt x="4947" y="7656"/>
                  <a:pt x="5577" y="7719"/>
                </a:cubicBezTo>
                <a:lnTo>
                  <a:pt x="5577" y="9830"/>
                </a:lnTo>
                <a:cubicBezTo>
                  <a:pt x="4947" y="9924"/>
                  <a:pt x="4222" y="10239"/>
                  <a:pt x="4222" y="10869"/>
                </a:cubicBezTo>
                <a:cubicBezTo>
                  <a:pt x="4222" y="11499"/>
                  <a:pt x="5041" y="11877"/>
                  <a:pt x="5955" y="11877"/>
                </a:cubicBezTo>
                <a:cubicBezTo>
                  <a:pt x="6837" y="11877"/>
                  <a:pt x="7688" y="11499"/>
                  <a:pt x="7688" y="10869"/>
                </a:cubicBezTo>
                <a:cubicBezTo>
                  <a:pt x="7688" y="10239"/>
                  <a:pt x="6932" y="9924"/>
                  <a:pt x="6302" y="9830"/>
                </a:cubicBezTo>
                <a:lnTo>
                  <a:pt x="6302" y="7719"/>
                </a:lnTo>
                <a:cubicBezTo>
                  <a:pt x="6932" y="7719"/>
                  <a:pt x="7562" y="7624"/>
                  <a:pt x="8097" y="7498"/>
                </a:cubicBezTo>
                <a:lnTo>
                  <a:pt x="9295" y="9924"/>
                </a:lnTo>
                <a:cubicBezTo>
                  <a:pt x="8822" y="10082"/>
                  <a:pt x="8381" y="10334"/>
                  <a:pt x="8381" y="10806"/>
                </a:cubicBezTo>
                <a:cubicBezTo>
                  <a:pt x="8381" y="11436"/>
                  <a:pt x="9200" y="11846"/>
                  <a:pt x="10114" y="11846"/>
                </a:cubicBezTo>
                <a:cubicBezTo>
                  <a:pt x="11090" y="11846"/>
                  <a:pt x="11878" y="11405"/>
                  <a:pt x="11878" y="10806"/>
                </a:cubicBezTo>
                <a:cubicBezTo>
                  <a:pt x="11878" y="10239"/>
                  <a:pt x="11153" y="9798"/>
                  <a:pt x="10114" y="9798"/>
                </a:cubicBezTo>
                <a:lnTo>
                  <a:pt x="9988" y="9798"/>
                </a:lnTo>
                <a:lnTo>
                  <a:pt x="8822" y="7309"/>
                </a:lnTo>
                <a:cubicBezTo>
                  <a:pt x="9515" y="7120"/>
                  <a:pt x="10460" y="6679"/>
                  <a:pt x="10460" y="5923"/>
                </a:cubicBezTo>
                <a:cubicBezTo>
                  <a:pt x="10460" y="5072"/>
                  <a:pt x="9200" y="4631"/>
                  <a:pt x="8381" y="4442"/>
                </a:cubicBezTo>
                <a:cubicBezTo>
                  <a:pt x="8350" y="3497"/>
                  <a:pt x="7782" y="2710"/>
                  <a:pt x="6995" y="2300"/>
                </a:cubicBezTo>
                <a:cubicBezTo>
                  <a:pt x="7247" y="2080"/>
                  <a:pt x="7341" y="1764"/>
                  <a:pt x="7341" y="1355"/>
                </a:cubicBezTo>
                <a:cubicBezTo>
                  <a:pt x="7341" y="630"/>
                  <a:pt x="6711" y="0"/>
                  <a:pt x="598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" name="Google Shape;10119;p66">
            <a:extLst>
              <a:ext uri="{FF2B5EF4-FFF2-40B4-BE49-F238E27FC236}">
                <a16:creationId xmlns:a16="http://schemas.microsoft.com/office/drawing/2014/main" id="{ACEBB657-A536-4826-A725-8D4EDB4009AE}"/>
              </a:ext>
            </a:extLst>
          </p:cNvPr>
          <p:cNvGrpSpPr/>
          <p:nvPr/>
        </p:nvGrpSpPr>
        <p:grpSpPr>
          <a:xfrm>
            <a:off x="4112516" y="3198009"/>
            <a:ext cx="349457" cy="348542"/>
            <a:chOff x="3599700" y="1954475"/>
            <a:chExt cx="296175" cy="295400"/>
          </a:xfrm>
          <a:solidFill>
            <a:schemeClr val="accent4"/>
          </a:solidFill>
        </p:grpSpPr>
        <p:sp>
          <p:nvSpPr>
            <p:cNvPr id="31" name="Google Shape;10120;p66">
              <a:extLst>
                <a:ext uri="{FF2B5EF4-FFF2-40B4-BE49-F238E27FC236}">
                  <a16:creationId xmlns:a16="http://schemas.microsoft.com/office/drawing/2014/main" id="{F2CBE8D2-72A5-43DE-A4EE-E4FFD54F4A61}"/>
                </a:ext>
              </a:extLst>
            </p:cNvPr>
            <p:cNvSpPr/>
            <p:nvPr/>
          </p:nvSpPr>
          <p:spPr>
            <a:xfrm>
              <a:off x="3599700" y="1954475"/>
              <a:ext cx="296175" cy="295400"/>
            </a:xfrm>
            <a:custGeom>
              <a:avLst/>
              <a:gdLst/>
              <a:ahLst/>
              <a:cxnLst/>
              <a:rect l="l" t="t" r="r" b="b"/>
              <a:pathLst>
                <a:path w="11847" h="11816" extrusionOk="0">
                  <a:moveTo>
                    <a:pt x="3151" y="694"/>
                  </a:moveTo>
                  <a:cubicBezTo>
                    <a:pt x="3718" y="694"/>
                    <a:pt x="4159" y="1166"/>
                    <a:pt x="4159" y="1734"/>
                  </a:cubicBezTo>
                  <a:cubicBezTo>
                    <a:pt x="4159" y="2301"/>
                    <a:pt x="3686" y="2742"/>
                    <a:pt x="3151" y="2742"/>
                  </a:cubicBezTo>
                  <a:cubicBezTo>
                    <a:pt x="2584" y="2742"/>
                    <a:pt x="2111" y="2269"/>
                    <a:pt x="2111" y="1734"/>
                  </a:cubicBezTo>
                  <a:cubicBezTo>
                    <a:pt x="2080" y="1166"/>
                    <a:pt x="2552" y="694"/>
                    <a:pt x="3151" y="694"/>
                  </a:cubicBezTo>
                  <a:close/>
                  <a:moveTo>
                    <a:pt x="8727" y="694"/>
                  </a:moveTo>
                  <a:cubicBezTo>
                    <a:pt x="9326" y="694"/>
                    <a:pt x="9767" y="1166"/>
                    <a:pt x="9767" y="1734"/>
                  </a:cubicBezTo>
                  <a:cubicBezTo>
                    <a:pt x="9767" y="2301"/>
                    <a:pt x="9294" y="2742"/>
                    <a:pt x="8727" y="2742"/>
                  </a:cubicBezTo>
                  <a:cubicBezTo>
                    <a:pt x="8128" y="2742"/>
                    <a:pt x="7719" y="2269"/>
                    <a:pt x="7719" y="1734"/>
                  </a:cubicBezTo>
                  <a:cubicBezTo>
                    <a:pt x="7656" y="1166"/>
                    <a:pt x="8128" y="694"/>
                    <a:pt x="8727" y="694"/>
                  </a:cubicBezTo>
                  <a:close/>
                  <a:moveTo>
                    <a:pt x="5923" y="4852"/>
                  </a:moveTo>
                  <a:cubicBezTo>
                    <a:pt x="6522" y="4852"/>
                    <a:pt x="6994" y="5325"/>
                    <a:pt x="6994" y="5861"/>
                  </a:cubicBezTo>
                  <a:cubicBezTo>
                    <a:pt x="6994" y="6396"/>
                    <a:pt x="6522" y="6869"/>
                    <a:pt x="5923" y="6869"/>
                  </a:cubicBezTo>
                  <a:cubicBezTo>
                    <a:pt x="5356" y="6869"/>
                    <a:pt x="4883" y="6428"/>
                    <a:pt x="4883" y="5861"/>
                  </a:cubicBezTo>
                  <a:cubicBezTo>
                    <a:pt x="4883" y="5294"/>
                    <a:pt x="5356" y="4852"/>
                    <a:pt x="5923" y="4852"/>
                  </a:cubicBezTo>
                  <a:close/>
                  <a:moveTo>
                    <a:pt x="3151" y="3466"/>
                  </a:moveTo>
                  <a:cubicBezTo>
                    <a:pt x="3875" y="3466"/>
                    <a:pt x="4600" y="3813"/>
                    <a:pt x="5072" y="4380"/>
                  </a:cubicBezTo>
                  <a:cubicBezTo>
                    <a:pt x="4537" y="4695"/>
                    <a:pt x="4159" y="5231"/>
                    <a:pt x="4159" y="5861"/>
                  </a:cubicBezTo>
                  <a:cubicBezTo>
                    <a:pt x="4159" y="6239"/>
                    <a:pt x="4285" y="6617"/>
                    <a:pt x="4505" y="6900"/>
                  </a:cubicBezTo>
                  <a:lnTo>
                    <a:pt x="693" y="6900"/>
                  </a:lnTo>
                  <a:lnTo>
                    <a:pt x="693" y="5892"/>
                  </a:lnTo>
                  <a:cubicBezTo>
                    <a:pt x="693" y="4569"/>
                    <a:pt x="1796" y="3466"/>
                    <a:pt x="3151" y="3466"/>
                  </a:cubicBezTo>
                  <a:close/>
                  <a:moveTo>
                    <a:pt x="8696" y="3498"/>
                  </a:moveTo>
                  <a:cubicBezTo>
                    <a:pt x="10019" y="3498"/>
                    <a:pt x="11121" y="4600"/>
                    <a:pt x="11121" y="5955"/>
                  </a:cubicBezTo>
                  <a:lnTo>
                    <a:pt x="11121" y="6932"/>
                  </a:lnTo>
                  <a:lnTo>
                    <a:pt x="7309" y="6932"/>
                  </a:lnTo>
                  <a:cubicBezTo>
                    <a:pt x="7561" y="6617"/>
                    <a:pt x="7656" y="6270"/>
                    <a:pt x="7656" y="5892"/>
                  </a:cubicBezTo>
                  <a:cubicBezTo>
                    <a:pt x="7656" y="5262"/>
                    <a:pt x="7309" y="4726"/>
                    <a:pt x="6774" y="4411"/>
                  </a:cubicBezTo>
                  <a:cubicBezTo>
                    <a:pt x="7215" y="3813"/>
                    <a:pt x="7939" y="3498"/>
                    <a:pt x="8696" y="3498"/>
                  </a:cubicBezTo>
                  <a:close/>
                  <a:moveTo>
                    <a:pt x="5923" y="7625"/>
                  </a:moveTo>
                  <a:cubicBezTo>
                    <a:pt x="6207" y="7625"/>
                    <a:pt x="6490" y="7656"/>
                    <a:pt x="6711" y="7751"/>
                  </a:cubicBezTo>
                  <a:lnTo>
                    <a:pt x="5923" y="8791"/>
                  </a:lnTo>
                  <a:lnTo>
                    <a:pt x="5135" y="7751"/>
                  </a:lnTo>
                  <a:cubicBezTo>
                    <a:pt x="5388" y="7688"/>
                    <a:pt x="5671" y="7625"/>
                    <a:pt x="5923" y="7625"/>
                  </a:cubicBezTo>
                  <a:close/>
                  <a:moveTo>
                    <a:pt x="4505" y="8066"/>
                  </a:moveTo>
                  <a:lnTo>
                    <a:pt x="5577" y="9484"/>
                  </a:lnTo>
                  <a:lnTo>
                    <a:pt x="5577" y="11153"/>
                  </a:lnTo>
                  <a:lnTo>
                    <a:pt x="3497" y="11153"/>
                  </a:lnTo>
                  <a:lnTo>
                    <a:pt x="3497" y="10019"/>
                  </a:lnTo>
                  <a:cubicBezTo>
                    <a:pt x="3497" y="9200"/>
                    <a:pt x="3875" y="8507"/>
                    <a:pt x="4505" y="8066"/>
                  </a:cubicBezTo>
                  <a:close/>
                  <a:moveTo>
                    <a:pt x="7341" y="8066"/>
                  </a:moveTo>
                  <a:cubicBezTo>
                    <a:pt x="7939" y="8507"/>
                    <a:pt x="8381" y="9263"/>
                    <a:pt x="8381" y="10051"/>
                  </a:cubicBezTo>
                  <a:lnTo>
                    <a:pt x="8381" y="11153"/>
                  </a:lnTo>
                  <a:lnTo>
                    <a:pt x="6301" y="11153"/>
                  </a:lnTo>
                  <a:lnTo>
                    <a:pt x="6301" y="9484"/>
                  </a:lnTo>
                  <a:lnTo>
                    <a:pt x="7341" y="8066"/>
                  </a:lnTo>
                  <a:close/>
                  <a:moveTo>
                    <a:pt x="3088" y="1"/>
                  </a:moveTo>
                  <a:cubicBezTo>
                    <a:pt x="2143" y="1"/>
                    <a:pt x="1355" y="788"/>
                    <a:pt x="1355" y="1734"/>
                  </a:cubicBezTo>
                  <a:cubicBezTo>
                    <a:pt x="1355" y="2238"/>
                    <a:pt x="1575" y="2679"/>
                    <a:pt x="1922" y="2994"/>
                  </a:cubicBezTo>
                  <a:cubicBezTo>
                    <a:pt x="788" y="3466"/>
                    <a:pt x="0" y="4569"/>
                    <a:pt x="0" y="5861"/>
                  </a:cubicBezTo>
                  <a:lnTo>
                    <a:pt x="0" y="7247"/>
                  </a:lnTo>
                  <a:cubicBezTo>
                    <a:pt x="0" y="7436"/>
                    <a:pt x="158" y="7593"/>
                    <a:pt x="347" y="7593"/>
                  </a:cubicBezTo>
                  <a:lnTo>
                    <a:pt x="3938" y="7593"/>
                  </a:lnTo>
                  <a:cubicBezTo>
                    <a:pt x="3214" y="8192"/>
                    <a:pt x="2741" y="9043"/>
                    <a:pt x="2741" y="10019"/>
                  </a:cubicBezTo>
                  <a:lnTo>
                    <a:pt x="2741" y="11437"/>
                  </a:lnTo>
                  <a:cubicBezTo>
                    <a:pt x="2741" y="11658"/>
                    <a:pt x="2899" y="11815"/>
                    <a:pt x="3088" y="11815"/>
                  </a:cubicBezTo>
                  <a:lnTo>
                    <a:pt x="8696" y="11815"/>
                  </a:lnTo>
                  <a:cubicBezTo>
                    <a:pt x="8885" y="11815"/>
                    <a:pt x="9042" y="11658"/>
                    <a:pt x="9042" y="11437"/>
                  </a:cubicBezTo>
                  <a:lnTo>
                    <a:pt x="9042" y="10019"/>
                  </a:lnTo>
                  <a:cubicBezTo>
                    <a:pt x="9042" y="9043"/>
                    <a:pt x="8570" y="8192"/>
                    <a:pt x="7876" y="7593"/>
                  </a:cubicBezTo>
                  <a:lnTo>
                    <a:pt x="11436" y="7593"/>
                  </a:lnTo>
                  <a:cubicBezTo>
                    <a:pt x="11657" y="7593"/>
                    <a:pt x="11815" y="7436"/>
                    <a:pt x="11815" y="7247"/>
                  </a:cubicBezTo>
                  <a:lnTo>
                    <a:pt x="11815" y="5861"/>
                  </a:lnTo>
                  <a:cubicBezTo>
                    <a:pt x="11846" y="4600"/>
                    <a:pt x="11027" y="3466"/>
                    <a:pt x="9861" y="2994"/>
                  </a:cubicBezTo>
                  <a:cubicBezTo>
                    <a:pt x="10239" y="2679"/>
                    <a:pt x="10428" y="2206"/>
                    <a:pt x="10428" y="1734"/>
                  </a:cubicBezTo>
                  <a:cubicBezTo>
                    <a:pt x="10428" y="788"/>
                    <a:pt x="9641" y="1"/>
                    <a:pt x="8696" y="1"/>
                  </a:cubicBezTo>
                  <a:cubicBezTo>
                    <a:pt x="7750" y="1"/>
                    <a:pt x="6963" y="788"/>
                    <a:pt x="6963" y="1734"/>
                  </a:cubicBezTo>
                  <a:cubicBezTo>
                    <a:pt x="6963" y="2238"/>
                    <a:pt x="7152" y="2679"/>
                    <a:pt x="7498" y="2994"/>
                  </a:cubicBezTo>
                  <a:cubicBezTo>
                    <a:pt x="6931" y="3214"/>
                    <a:pt x="6396" y="3624"/>
                    <a:pt x="6049" y="4159"/>
                  </a:cubicBezTo>
                  <a:lnTo>
                    <a:pt x="5734" y="4159"/>
                  </a:lnTo>
                  <a:cubicBezTo>
                    <a:pt x="5388" y="3655"/>
                    <a:pt x="4883" y="3214"/>
                    <a:pt x="4285" y="2994"/>
                  </a:cubicBezTo>
                  <a:cubicBezTo>
                    <a:pt x="4631" y="2679"/>
                    <a:pt x="4820" y="2238"/>
                    <a:pt x="4820" y="1734"/>
                  </a:cubicBezTo>
                  <a:cubicBezTo>
                    <a:pt x="4820" y="788"/>
                    <a:pt x="4033" y="1"/>
                    <a:pt x="308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0121;p66">
              <a:extLst>
                <a:ext uri="{FF2B5EF4-FFF2-40B4-BE49-F238E27FC236}">
                  <a16:creationId xmlns:a16="http://schemas.microsoft.com/office/drawing/2014/main" id="{0B4252C1-DED2-42C8-BF46-6D67854A1B00}"/>
                </a:ext>
              </a:extLst>
            </p:cNvPr>
            <p:cNvSpPr/>
            <p:nvPr/>
          </p:nvSpPr>
          <p:spPr>
            <a:xfrm>
              <a:off x="3825750" y="2075775"/>
              <a:ext cx="35450" cy="17350"/>
            </a:xfrm>
            <a:custGeom>
              <a:avLst/>
              <a:gdLst/>
              <a:ahLst/>
              <a:cxnLst/>
              <a:rect l="l" t="t" r="r" b="b"/>
              <a:pathLst>
                <a:path w="1418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lnTo>
                    <a:pt x="1071" y="694"/>
                  </a:lnTo>
                  <a:cubicBezTo>
                    <a:pt x="1260" y="694"/>
                    <a:pt x="1418" y="536"/>
                    <a:pt x="1418" y="347"/>
                  </a:cubicBezTo>
                  <a:cubicBezTo>
                    <a:pt x="1418" y="158"/>
                    <a:pt x="1260" y="0"/>
                    <a:pt x="107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0122;p66">
              <a:extLst>
                <a:ext uri="{FF2B5EF4-FFF2-40B4-BE49-F238E27FC236}">
                  <a16:creationId xmlns:a16="http://schemas.microsoft.com/office/drawing/2014/main" id="{A23CA31E-26F6-46B4-A696-B167060F6D8F}"/>
                </a:ext>
              </a:extLst>
            </p:cNvPr>
            <p:cNvSpPr/>
            <p:nvPr/>
          </p:nvSpPr>
          <p:spPr>
            <a:xfrm>
              <a:off x="3633550" y="2075775"/>
              <a:ext cx="35475" cy="17350"/>
            </a:xfrm>
            <a:custGeom>
              <a:avLst/>
              <a:gdLst/>
              <a:ahLst/>
              <a:cxnLst/>
              <a:rect l="l" t="t" r="r" b="b"/>
              <a:pathLst>
                <a:path w="1419" h="694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4"/>
                    <a:pt x="379" y="694"/>
                  </a:cubicBezTo>
                  <a:lnTo>
                    <a:pt x="1072" y="694"/>
                  </a:lnTo>
                  <a:cubicBezTo>
                    <a:pt x="1261" y="694"/>
                    <a:pt x="1419" y="536"/>
                    <a:pt x="1419" y="347"/>
                  </a:cubicBezTo>
                  <a:cubicBezTo>
                    <a:pt x="1419" y="158"/>
                    <a:pt x="1261" y="0"/>
                    <a:pt x="107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4" name="Google Shape;744;p42"/>
          <p:cNvPicPr preferRelativeResize="0"/>
          <p:nvPr/>
        </p:nvPicPr>
        <p:blipFill rotWithShape="1">
          <a:blip r:embed="rId3">
            <a:alphaModFix/>
          </a:blip>
          <a:srcRect l="43793" r="17038"/>
          <a:stretch/>
        </p:blipFill>
        <p:spPr>
          <a:xfrm>
            <a:off x="5562600" y="0"/>
            <a:ext cx="35814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45" name="Google Shape;745;p42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01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예상 성과</a:t>
            </a:r>
            <a:endParaRPr dirty="0">
              <a:latin typeface="티웨이_날다" panose="02000300000000000000" pitchFamily="2" charset="-127"/>
              <a:ea typeface="티웨이_날다" panose="02000300000000000000" pitchFamily="2" charset="-127"/>
            </a:endParaRPr>
          </a:p>
        </p:txBody>
      </p:sp>
      <p:sp>
        <p:nvSpPr>
          <p:cNvPr id="746" name="Google Shape;746;p42"/>
          <p:cNvSpPr txBox="1">
            <a:spLocks noGrp="1"/>
          </p:cNvSpPr>
          <p:nvPr>
            <p:ph type="body" idx="1"/>
          </p:nvPr>
        </p:nvSpPr>
        <p:spPr>
          <a:xfrm>
            <a:off x="719999" y="1908000"/>
            <a:ext cx="2574529" cy="132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프로젝트 경험과 산출물을 바탕으로 논문 작성 및 학술대회 투고 예정</a:t>
            </a:r>
            <a:endParaRPr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747" name="Google Shape;747;p42"/>
          <p:cNvSpPr/>
          <p:nvPr/>
        </p:nvSpPr>
        <p:spPr>
          <a:xfrm rot="5400000">
            <a:off x="1434538" y="2793450"/>
            <a:ext cx="26525" cy="1264205"/>
          </a:xfrm>
          <a:custGeom>
            <a:avLst/>
            <a:gdLst/>
            <a:ahLst/>
            <a:cxnLst/>
            <a:rect l="l" t="t" r="r" b="b"/>
            <a:pathLst>
              <a:path w="1061" h="31989" extrusionOk="0">
                <a:moveTo>
                  <a:pt x="0" y="0"/>
                </a:moveTo>
                <a:lnTo>
                  <a:pt x="0" y="31989"/>
                </a:lnTo>
                <a:lnTo>
                  <a:pt x="1060" y="31989"/>
                </a:lnTo>
                <a:lnTo>
                  <a:pt x="106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48" name="Google Shape;748;p42"/>
          <p:cNvGrpSpPr/>
          <p:nvPr/>
        </p:nvGrpSpPr>
        <p:grpSpPr>
          <a:xfrm rot="5400000">
            <a:off x="8369867" y="4109867"/>
            <a:ext cx="1550412" cy="516832"/>
            <a:chOff x="-1171" y="-257083"/>
            <a:chExt cx="1550412" cy="516832"/>
          </a:xfrm>
        </p:grpSpPr>
        <p:sp>
          <p:nvSpPr>
            <p:cNvPr id="749" name="Google Shape;749;p42"/>
            <p:cNvSpPr/>
            <p:nvPr/>
          </p:nvSpPr>
          <p:spPr>
            <a:xfrm rot="-5400000">
              <a:off x="-1180" y="-257072"/>
              <a:ext cx="516831" cy="516812"/>
            </a:xfrm>
            <a:custGeom>
              <a:avLst/>
              <a:gdLst/>
              <a:ahLst/>
              <a:cxnLst/>
              <a:rect l="l" t="t" r="r" b="b"/>
              <a:pathLst>
                <a:path w="28081" h="28080" extrusionOk="0">
                  <a:moveTo>
                    <a:pt x="14040" y="0"/>
                  </a:moveTo>
                  <a:cubicBezTo>
                    <a:pt x="6278" y="0"/>
                    <a:pt x="1" y="6298"/>
                    <a:pt x="1" y="14040"/>
                  </a:cubicBezTo>
                  <a:cubicBezTo>
                    <a:pt x="1" y="21803"/>
                    <a:pt x="6278" y="28080"/>
                    <a:pt x="14040" y="28080"/>
                  </a:cubicBezTo>
                  <a:cubicBezTo>
                    <a:pt x="21803" y="28080"/>
                    <a:pt x="28080" y="21803"/>
                    <a:pt x="28080" y="14040"/>
                  </a:cubicBezTo>
                  <a:cubicBezTo>
                    <a:pt x="28080" y="6298"/>
                    <a:pt x="21803" y="0"/>
                    <a:pt x="14040" y="0"/>
                  </a:cubicBezTo>
                  <a:close/>
                </a:path>
              </a:pathLst>
            </a:custGeom>
            <a:solidFill>
              <a:srgbClr val="73A9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42"/>
            <p:cNvSpPr/>
            <p:nvPr/>
          </p:nvSpPr>
          <p:spPr>
            <a:xfrm rot="-5400000">
              <a:off x="78155" y="-177737"/>
              <a:ext cx="358161" cy="358161"/>
            </a:xfrm>
            <a:custGeom>
              <a:avLst/>
              <a:gdLst/>
              <a:ahLst/>
              <a:cxnLst/>
              <a:rect l="l" t="t" r="r" b="b"/>
              <a:pathLst>
                <a:path w="19460" h="19460" extrusionOk="0">
                  <a:moveTo>
                    <a:pt x="9730" y="1"/>
                  </a:moveTo>
                  <a:cubicBezTo>
                    <a:pt x="4353" y="1"/>
                    <a:pt x="1" y="4353"/>
                    <a:pt x="1" y="9730"/>
                  </a:cubicBezTo>
                  <a:cubicBezTo>
                    <a:pt x="1" y="15108"/>
                    <a:pt x="4353" y="19460"/>
                    <a:pt x="9730" y="19460"/>
                  </a:cubicBezTo>
                  <a:cubicBezTo>
                    <a:pt x="15108" y="19460"/>
                    <a:pt x="19460" y="15108"/>
                    <a:pt x="19460" y="9730"/>
                  </a:cubicBezTo>
                  <a:cubicBezTo>
                    <a:pt x="19460" y="4353"/>
                    <a:pt x="15108" y="1"/>
                    <a:pt x="9730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42"/>
            <p:cNvSpPr/>
            <p:nvPr/>
          </p:nvSpPr>
          <p:spPr>
            <a:xfrm rot="-5400000">
              <a:off x="515620" y="-257073"/>
              <a:ext cx="516831" cy="516812"/>
            </a:xfrm>
            <a:custGeom>
              <a:avLst/>
              <a:gdLst/>
              <a:ahLst/>
              <a:cxnLst/>
              <a:rect l="l" t="t" r="r" b="b"/>
              <a:pathLst>
                <a:path w="28081" h="28080" extrusionOk="0">
                  <a:moveTo>
                    <a:pt x="14040" y="0"/>
                  </a:moveTo>
                  <a:cubicBezTo>
                    <a:pt x="6278" y="0"/>
                    <a:pt x="1" y="6298"/>
                    <a:pt x="1" y="14040"/>
                  </a:cubicBezTo>
                  <a:cubicBezTo>
                    <a:pt x="1" y="21803"/>
                    <a:pt x="6278" y="28080"/>
                    <a:pt x="14040" y="28080"/>
                  </a:cubicBezTo>
                  <a:cubicBezTo>
                    <a:pt x="21803" y="28080"/>
                    <a:pt x="28080" y="21803"/>
                    <a:pt x="28080" y="14040"/>
                  </a:cubicBezTo>
                  <a:cubicBezTo>
                    <a:pt x="28080" y="6298"/>
                    <a:pt x="21803" y="0"/>
                    <a:pt x="14040" y="0"/>
                  </a:cubicBezTo>
                  <a:close/>
                </a:path>
              </a:pathLst>
            </a:custGeom>
            <a:solidFill>
              <a:srgbClr val="EBCC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42"/>
            <p:cNvSpPr/>
            <p:nvPr/>
          </p:nvSpPr>
          <p:spPr>
            <a:xfrm rot="-5400000">
              <a:off x="594955" y="-177739"/>
              <a:ext cx="358161" cy="358161"/>
            </a:xfrm>
            <a:custGeom>
              <a:avLst/>
              <a:gdLst/>
              <a:ahLst/>
              <a:cxnLst/>
              <a:rect l="l" t="t" r="r" b="b"/>
              <a:pathLst>
                <a:path w="19460" h="19460" extrusionOk="0">
                  <a:moveTo>
                    <a:pt x="9730" y="1"/>
                  </a:moveTo>
                  <a:cubicBezTo>
                    <a:pt x="4353" y="1"/>
                    <a:pt x="1" y="4353"/>
                    <a:pt x="1" y="9730"/>
                  </a:cubicBezTo>
                  <a:cubicBezTo>
                    <a:pt x="1" y="15108"/>
                    <a:pt x="4353" y="19460"/>
                    <a:pt x="9730" y="19460"/>
                  </a:cubicBezTo>
                  <a:cubicBezTo>
                    <a:pt x="15108" y="19460"/>
                    <a:pt x="19460" y="15108"/>
                    <a:pt x="19460" y="9730"/>
                  </a:cubicBezTo>
                  <a:cubicBezTo>
                    <a:pt x="19460" y="4353"/>
                    <a:pt x="15108" y="1"/>
                    <a:pt x="9730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42"/>
            <p:cNvSpPr/>
            <p:nvPr/>
          </p:nvSpPr>
          <p:spPr>
            <a:xfrm rot="-5400000">
              <a:off x="1032420" y="-257073"/>
              <a:ext cx="516831" cy="516812"/>
            </a:xfrm>
            <a:custGeom>
              <a:avLst/>
              <a:gdLst/>
              <a:ahLst/>
              <a:cxnLst/>
              <a:rect l="l" t="t" r="r" b="b"/>
              <a:pathLst>
                <a:path w="28081" h="28080" extrusionOk="0">
                  <a:moveTo>
                    <a:pt x="14040" y="0"/>
                  </a:moveTo>
                  <a:cubicBezTo>
                    <a:pt x="6278" y="0"/>
                    <a:pt x="1" y="6298"/>
                    <a:pt x="1" y="14040"/>
                  </a:cubicBezTo>
                  <a:cubicBezTo>
                    <a:pt x="1" y="21803"/>
                    <a:pt x="6278" y="28080"/>
                    <a:pt x="14040" y="28080"/>
                  </a:cubicBezTo>
                  <a:cubicBezTo>
                    <a:pt x="21803" y="28080"/>
                    <a:pt x="28080" y="21803"/>
                    <a:pt x="28080" y="14040"/>
                  </a:cubicBezTo>
                  <a:cubicBezTo>
                    <a:pt x="28080" y="6298"/>
                    <a:pt x="21803" y="0"/>
                    <a:pt x="14040" y="0"/>
                  </a:cubicBezTo>
                  <a:close/>
                </a:path>
              </a:pathLst>
            </a:custGeom>
            <a:solidFill>
              <a:srgbClr val="75C7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42"/>
            <p:cNvSpPr/>
            <p:nvPr/>
          </p:nvSpPr>
          <p:spPr>
            <a:xfrm rot="-5400000">
              <a:off x="1111755" y="-177739"/>
              <a:ext cx="358161" cy="358161"/>
            </a:xfrm>
            <a:custGeom>
              <a:avLst/>
              <a:gdLst/>
              <a:ahLst/>
              <a:cxnLst/>
              <a:rect l="l" t="t" r="r" b="b"/>
              <a:pathLst>
                <a:path w="19460" h="19460" extrusionOk="0">
                  <a:moveTo>
                    <a:pt x="9730" y="1"/>
                  </a:moveTo>
                  <a:cubicBezTo>
                    <a:pt x="4353" y="1"/>
                    <a:pt x="1" y="4353"/>
                    <a:pt x="1" y="9730"/>
                  </a:cubicBezTo>
                  <a:cubicBezTo>
                    <a:pt x="1" y="15108"/>
                    <a:pt x="4353" y="19460"/>
                    <a:pt x="9730" y="19460"/>
                  </a:cubicBezTo>
                  <a:cubicBezTo>
                    <a:pt x="15108" y="19460"/>
                    <a:pt x="19460" y="15108"/>
                    <a:pt x="19460" y="9730"/>
                  </a:cubicBezTo>
                  <a:cubicBezTo>
                    <a:pt x="19460" y="4353"/>
                    <a:pt x="15108" y="1"/>
                    <a:pt x="9730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5" name="Google Shape;755;p42"/>
          <p:cNvGrpSpPr/>
          <p:nvPr/>
        </p:nvGrpSpPr>
        <p:grpSpPr>
          <a:xfrm rot="5400000">
            <a:off x="-779839" y="516792"/>
            <a:ext cx="1550412" cy="516832"/>
            <a:chOff x="-1171" y="-257083"/>
            <a:chExt cx="1550412" cy="516832"/>
          </a:xfrm>
        </p:grpSpPr>
        <p:sp>
          <p:nvSpPr>
            <p:cNvPr id="756" name="Google Shape;756;p42"/>
            <p:cNvSpPr/>
            <p:nvPr/>
          </p:nvSpPr>
          <p:spPr>
            <a:xfrm rot="-5400000">
              <a:off x="-1180" y="-257072"/>
              <a:ext cx="516831" cy="516812"/>
            </a:xfrm>
            <a:custGeom>
              <a:avLst/>
              <a:gdLst/>
              <a:ahLst/>
              <a:cxnLst/>
              <a:rect l="l" t="t" r="r" b="b"/>
              <a:pathLst>
                <a:path w="28081" h="28080" extrusionOk="0">
                  <a:moveTo>
                    <a:pt x="14040" y="0"/>
                  </a:moveTo>
                  <a:cubicBezTo>
                    <a:pt x="6278" y="0"/>
                    <a:pt x="1" y="6298"/>
                    <a:pt x="1" y="14040"/>
                  </a:cubicBezTo>
                  <a:cubicBezTo>
                    <a:pt x="1" y="21803"/>
                    <a:pt x="6278" y="28080"/>
                    <a:pt x="14040" y="28080"/>
                  </a:cubicBezTo>
                  <a:cubicBezTo>
                    <a:pt x="21803" y="28080"/>
                    <a:pt x="28080" y="21803"/>
                    <a:pt x="28080" y="14040"/>
                  </a:cubicBezTo>
                  <a:cubicBezTo>
                    <a:pt x="28080" y="6298"/>
                    <a:pt x="21803" y="0"/>
                    <a:pt x="14040" y="0"/>
                  </a:cubicBezTo>
                  <a:close/>
                </a:path>
              </a:pathLst>
            </a:custGeom>
            <a:solidFill>
              <a:srgbClr val="73A9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42"/>
            <p:cNvSpPr/>
            <p:nvPr/>
          </p:nvSpPr>
          <p:spPr>
            <a:xfrm rot="-5400000">
              <a:off x="78155" y="-177737"/>
              <a:ext cx="358161" cy="358161"/>
            </a:xfrm>
            <a:custGeom>
              <a:avLst/>
              <a:gdLst/>
              <a:ahLst/>
              <a:cxnLst/>
              <a:rect l="l" t="t" r="r" b="b"/>
              <a:pathLst>
                <a:path w="19460" h="19460" extrusionOk="0">
                  <a:moveTo>
                    <a:pt x="9730" y="1"/>
                  </a:moveTo>
                  <a:cubicBezTo>
                    <a:pt x="4353" y="1"/>
                    <a:pt x="1" y="4353"/>
                    <a:pt x="1" y="9730"/>
                  </a:cubicBezTo>
                  <a:cubicBezTo>
                    <a:pt x="1" y="15108"/>
                    <a:pt x="4353" y="19460"/>
                    <a:pt x="9730" y="19460"/>
                  </a:cubicBezTo>
                  <a:cubicBezTo>
                    <a:pt x="15108" y="19460"/>
                    <a:pt x="19460" y="15108"/>
                    <a:pt x="19460" y="9730"/>
                  </a:cubicBezTo>
                  <a:cubicBezTo>
                    <a:pt x="19460" y="4353"/>
                    <a:pt x="15108" y="1"/>
                    <a:pt x="9730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42"/>
            <p:cNvSpPr/>
            <p:nvPr/>
          </p:nvSpPr>
          <p:spPr>
            <a:xfrm rot="-5400000">
              <a:off x="515620" y="-257073"/>
              <a:ext cx="516831" cy="516812"/>
            </a:xfrm>
            <a:custGeom>
              <a:avLst/>
              <a:gdLst/>
              <a:ahLst/>
              <a:cxnLst/>
              <a:rect l="l" t="t" r="r" b="b"/>
              <a:pathLst>
                <a:path w="28081" h="28080" extrusionOk="0">
                  <a:moveTo>
                    <a:pt x="14040" y="0"/>
                  </a:moveTo>
                  <a:cubicBezTo>
                    <a:pt x="6278" y="0"/>
                    <a:pt x="1" y="6298"/>
                    <a:pt x="1" y="14040"/>
                  </a:cubicBezTo>
                  <a:cubicBezTo>
                    <a:pt x="1" y="21803"/>
                    <a:pt x="6278" y="28080"/>
                    <a:pt x="14040" y="28080"/>
                  </a:cubicBezTo>
                  <a:cubicBezTo>
                    <a:pt x="21803" y="28080"/>
                    <a:pt x="28080" y="21803"/>
                    <a:pt x="28080" y="14040"/>
                  </a:cubicBezTo>
                  <a:cubicBezTo>
                    <a:pt x="28080" y="6298"/>
                    <a:pt x="21803" y="0"/>
                    <a:pt x="14040" y="0"/>
                  </a:cubicBezTo>
                  <a:close/>
                </a:path>
              </a:pathLst>
            </a:custGeom>
            <a:solidFill>
              <a:srgbClr val="EBCC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42"/>
            <p:cNvSpPr/>
            <p:nvPr/>
          </p:nvSpPr>
          <p:spPr>
            <a:xfrm rot="-5400000">
              <a:off x="594955" y="-177739"/>
              <a:ext cx="358161" cy="358161"/>
            </a:xfrm>
            <a:custGeom>
              <a:avLst/>
              <a:gdLst/>
              <a:ahLst/>
              <a:cxnLst/>
              <a:rect l="l" t="t" r="r" b="b"/>
              <a:pathLst>
                <a:path w="19460" h="19460" extrusionOk="0">
                  <a:moveTo>
                    <a:pt x="9730" y="1"/>
                  </a:moveTo>
                  <a:cubicBezTo>
                    <a:pt x="4353" y="1"/>
                    <a:pt x="1" y="4353"/>
                    <a:pt x="1" y="9730"/>
                  </a:cubicBezTo>
                  <a:cubicBezTo>
                    <a:pt x="1" y="15108"/>
                    <a:pt x="4353" y="19460"/>
                    <a:pt x="9730" y="19460"/>
                  </a:cubicBezTo>
                  <a:cubicBezTo>
                    <a:pt x="15108" y="19460"/>
                    <a:pt x="19460" y="15108"/>
                    <a:pt x="19460" y="9730"/>
                  </a:cubicBezTo>
                  <a:cubicBezTo>
                    <a:pt x="19460" y="4353"/>
                    <a:pt x="15108" y="1"/>
                    <a:pt x="9730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42"/>
            <p:cNvSpPr/>
            <p:nvPr/>
          </p:nvSpPr>
          <p:spPr>
            <a:xfrm rot="-5400000">
              <a:off x="1032420" y="-257073"/>
              <a:ext cx="516831" cy="516812"/>
            </a:xfrm>
            <a:custGeom>
              <a:avLst/>
              <a:gdLst/>
              <a:ahLst/>
              <a:cxnLst/>
              <a:rect l="l" t="t" r="r" b="b"/>
              <a:pathLst>
                <a:path w="28081" h="28080" extrusionOk="0">
                  <a:moveTo>
                    <a:pt x="14040" y="0"/>
                  </a:moveTo>
                  <a:cubicBezTo>
                    <a:pt x="6278" y="0"/>
                    <a:pt x="1" y="6298"/>
                    <a:pt x="1" y="14040"/>
                  </a:cubicBezTo>
                  <a:cubicBezTo>
                    <a:pt x="1" y="21803"/>
                    <a:pt x="6278" y="28080"/>
                    <a:pt x="14040" y="28080"/>
                  </a:cubicBezTo>
                  <a:cubicBezTo>
                    <a:pt x="21803" y="28080"/>
                    <a:pt x="28080" y="21803"/>
                    <a:pt x="28080" y="14040"/>
                  </a:cubicBezTo>
                  <a:cubicBezTo>
                    <a:pt x="28080" y="6298"/>
                    <a:pt x="21803" y="0"/>
                    <a:pt x="14040" y="0"/>
                  </a:cubicBezTo>
                  <a:close/>
                </a:path>
              </a:pathLst>
            </a:custGeom>
            <a:solidFill>
              <a:srgbClr val="75C7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42"/>
            <p:cNvSpPr/>
            <p:nvPr/>
          </p:nvSpPr>
          <p:spPr>
            <a:xfrm rot="-5400000">
              <a:off x="1111755" y="-177739"/>
              <a:ext cx="358161" cy="358161"/>
            </a:xfrm>
            <a:custGeom>
              <a:avLst/>
              <a:gdLst/>
              <a:ahLst/>
              <a:cxnLst/>
              <a:rect l="l" t="t" r="r" b="b"/>
              <a:pathLst>
                <a:path w="19460" h="19460" extrusionOk="0">
                  <a:moveTo>
                    <a:pt x="9730" y="1"/>
                  </a:moveTo>
                  <a:cubicBezTo>
                    <a:pt x="4353" y="1"/>
                    <a:pt x="1" y="4353"/>
                    <a:pt x="1" y="9730"/>
                  </a:cubicBezTo>
                  <a:cubicBezTo>
                    <a:pt x="1" y="15108"/>
                    <a:pt x="4353" y="19460"/>
                    <a:pt x="9730" y="19460"/>
                  </a:cubicBezTo>
                  <a:cubicBezTo>
                    <a:pt x="15108" y="19460"/>
                    <a:pt x="19460" y="15108"/>
                    <a:pt x="19460" y="9730"/>
                  </a:cubicBezTo>
                  <a:cubicBezTo>
                    <a:pt x="19460" y="4353"/>
                    <a:pt x="15108" y="1"/>
                    <a:pt x="9730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p52"/>
          <p:cNvSpPr txBox="1">
            <a:spLocks noGrp="1"/>
          </p:cNvSpPr>
          <p:nvPr>
            <p:ph type="body" idx="1"/>
          </p:nvPr>
        </p:nvSpPr>
        <p:spPr>
          <a:xfrm>
            <a:off x="723900" y="1028699"/>
            <a:ext cx="7700100" cy="34760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solidFill>
                  <a:schemeClr val="accent2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논문 및 간행물</a:t>
            </a:r>
            <a:r>
              <a:rPr lang="en" b="1" dirty="0">
                <a:solidFill>
                  <a:schemeClr val="accent2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:</a:t>
            </a:r>
          </a:p>
          <a:p>
            <a:pPr marR="50800" indent="-311150">
              <a:buClr>
                <a:srgbClr val="374957"/>
              </a:buClr>
              <a:buSzPts val="1300"/>
            </a:pPr>
            <a:r>
              <a:rPr lang="ko-KR" altLang="en-US" sz="1050" b="0" i="0" dirty="0">
                <a:solidFill>
                  <a:srgbClr val="00000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고선영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sz="1050" b="0" i="0" dirty="0" err="1">
                <a:solidFill>
                  <a:srgbClr val="00000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정한균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김종인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sz="1050" b="0" i="0" dirty="0" err="1">
                <a:solidFill>
                  <a:srgbClr val="00000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신용태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. (2021). 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메타버스의 개념과 발전 방향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. </a:t>
            </a:r>
            <a:r>
              <a:rPr lang="ko-KR" altLang="en-US" sz="1050" b="0" i="1" dirty="0">
                <a:solidFill>
                  <a:srgbClr val="00000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정보처리학회지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, </a:t>
            </a:r>
            <a:r>
              <a:rPr lang="en-US" altLang="ko-KR" sz="1050" b="0" i="1" dirty="0">
                <a:solidFill>
                  <a:srgbClr val="00000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28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(1), pp. 7-16.</a:t>
            </a:r>
          </a:p>
          <a:p>
            <a:pPr marR="50800" indent="-311150">
              <a:buClr>
                <a:srgbClr val="374957"/>
              </a:buClr>
              <a:buSzPts val="1300"/>
            </a:pPr>
            <a:r>
              <a:rPr lang="ko-KR" altLang="en-US" sz="1050" b="0" i="0" dirty="0" err="1">
                <a:solidFill>
                  <a:srgbClr val="00000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신석영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. (2021). </a:t>
            </a:r>
            <a:r>
              <a:rPr lang="ko-KR" altLang="en-US" sz="1050" b="0" i="1" dirty="0">
                <a:solidFill>
                  <a:srgbClr val="00000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메타버스의 부상과 금융업의 변화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. 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서울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: 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하나금융경영연구소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altLang="ko-KR" sz="1050" dirty="0">
              <a:solidFill>
                <a:srgbClr val="374957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457200" marR="5080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4957"/>
              </a:buClr>
              <a:buSzPts val="1300"/>
              <a:buChar char="●"/>
            </a:pPr>
            <a:r>
              <a:rPr lang="ko-KR" altLang="en-US" sz="1050" b="0" i="0" dirty="0" err="1">
                <a:solidFill>
                  <a:srgbClr val="00000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전재천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sz="1050" b="0" i="0" dirty="0" err="1">
                <a:solidFill>
                  <a:srgbClr val="00000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정순기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. (2021). 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메타버스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(Metaverse) 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기반 플랫폼의 교육적 활용 가능성 탐색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. </a:t>
            </a:r>
            <a:r>
              <a:rPr lang="ko-KR" altLang="en-US" sz="1050" b="0" i="1" dirty="0">
                <a:solidFill>
                  <a:srgbClr val="00000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한국정보교육학회</a:t>
            </a:r>
            <a:r>
              <a:rPr lang="en-US" altLang="ko-KR" sz="1050" b="0" i="1" dirty="0">
                <a:solidFill>
                  <a:srgbClr val="00000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:</a:t>
            </a:r>
            <a:r>
              <a:rPr lang="ko-KR" altLang="en-US" sz="1050" b="0" i="1" dirty="0">
                <a:solidFill>
                  <a:srgbClr val="00000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학술대회논문집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, </a:t>
            </a:r>
            <a:r>
              <a:rPr lang="en-US" altLang="ko-KR" sz="1050" b="0" i="1" dirty="0">
                <a:solidFill>
                  <a:srgbClr val="00000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12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(2), pp. 361-368.</a:t>
            </a:r>
            <a:endParaRPr lang="en-US" sz="1050" dirty="0">
              <a:solidFill>
                <a:srgbClr val="374957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457200" marR="5080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4957"/>
              </a:buClr>
              <a:buSzPts val="1300"/>
              <a:buChar char="●"/>
            </a:pPr>
            <a:r>
              <a:rPr lang="en-US" altLang="ko-KR" sz="1050" b="0" i="0" dirty="0">
                <a:solidFill>
                  <a:srgbClr val="00000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[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메타버스 활용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] 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확장 세상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우리의 교육은 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. (2021). https://webzine-serii.re.kr/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메타버스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-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활용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-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확장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-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세상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-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우리의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-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교육은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/.</a:t>
            </a:r>
            <a:endParaRPr lang="en" sz="1050" dirty="0">
              <a:solidFill>
                <a:schemeClr val="hlink"/>
              </a:solidFill>
              <a:uFill>
                <a:noFill/>
              </a:u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457200" marR="5080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4957"/>
              </a:buClr>
              <a:buSzPts val="1300"/>
              <a:buChar char="●"/>
            </a:pPr>
            <a:r>
              <a:rPr lang="ko-KR" altLang="en-US" sz="1050" b="0" i="0" dirty="0" err="1">
                <a:solidFill>
                  <a:srgbClr val="00000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계보경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한나라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김은지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sz="1050" b="0" i="0" dirty="0" err="1">
                <a:solidFill>
                  <a:srgbClr val="00000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박연정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sz="1050" b="0" i="0" dirty="0" err="1">
                <a:solidFill>
                  <a:srgbClr val="00000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조소영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. (2021). </a:t>
            </a:r>
            <a:r>
              <a:rPr lang="ko-KR" altLang="en-US" sz="1050" b="0" i="1" dirty="0">
                <a:solidFill>
                  <a:srgbClr val="00000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메타버스의 교육적 활용</a:t>
            </a:r>
            <a:r>
              <a:rPr lang="en-US" altLang="ko-KR" sz="1050" b="0" i="1" dirty="0">
                <a:solidFill>
                  <a:srgbClr val="00000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: </a:t>
            </a:r>
            <a:r>
              <a:rPr lang="ko-KR" altLang="en-US" sz="1050" b="0" i="1" dirty="0">
                <a:solidFill>
                  <a:srgbClr val="00000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가능성과 한계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(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보고서 번호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: RM 2021-6). 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대구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: 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한국교육학술정보원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en-US" sz="1050" b="1" dirty="0">
              <a:solidFill>
                <a:srgbClr val="374957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146050" marR="508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4957"/>
              </a:buClr>
              <a:buSzPts val="1300"/>
              <a:buNone/>
            </a:pPr>
            <a:endParaRPr b="1" dirty="0">
              <a:solidFill>
                <a:srgbClr val="374957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solidFill>
                  <a:schemeClr val="accent2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시각자료</a:t>
            </a:r>
            <a:r>
              <a:rPr lang="en" b="1" dirty="0">
                <a:solidFill>
                  <a:schemeClr val="accent2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:</a:t>
            </a:r>
            <a:endParaRPr b="1" dirty="0">
              <a:solidFill>
                <a:schemeClr val="accent2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  <a:p>
            <a:pPr marL="457200" marR="5080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4957"/>
              </a:buClr>
              <a:buSzPts val="1300"/>
              <a:buChar char="●"/>
            </a:pPr>
            <a:r>
              <a:rPr lang="ko-KR" altLang="en-US" sz="1050" b="0" i="0" dirty="0">
                <a:solidFill>
                  <a:srgbClr val="00000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홍보센터 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&gt; 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롯데건설소식 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&gt; 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전체 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| 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롯데건설 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. (2021). http://www.lottecon.co.kr/Medias/notice_view?noticeseq=1010.</a:t>
            </a:r>
          </a:p>
          <a:p>
            <a:pPr marL="457200" marR="5080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4957"/>
              </a:buClr>
              <a:buSzPts val="1300"/>
              <a:buChar char="●"/>
            </a:pPr>
            <a:r>
              <a:rPr lang="en-US" altLang="ko-KR" sz="1050" b="0" i="0" dirty="0">
                <a:solidFill>
                  <a:srgbClr val="00000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TWICE 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님의 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Twitter . (2020). https://twitter.com/jypetwice/status/1342047365738328064.</a:t>
            </a:r>
          </a:p>
          <a:p>
            <a:pPr marL="457200" marR="5080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4957"/>
              </a:buClr>
              <a:buSzPts val="1300"/>
              <a:buChar char="●"/>
            </a:pPr>
            <a:r>
              <a:rPr lang="ko-KR" altLang="en-US" sz="1050" b="0" i="0" dirty="0">
                <a:solidFill>
                  <a:srgbClr val="00000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도깨비 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- 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오픈월드 액션 어드벤처 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| </a:t>
            </a:r>
            <a:r>
              <a:rPr lang="ko-KR" altLang="en-US" sz="1050" b="0" i="0" dirty="0" err="1">
                <a:solidFill>
                  <a:srgbClr val="00000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펄어비스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. (n.d.). https://dokev.pearlabyss.com/ko/main/index#gallery.</a:t>
            </a:r>
          </a:p>
          <a:p>
            <a:pPr marR="50800" indent="-311150">
              <a:buClr>
                <a:srgbClr val="374957"/>
              </a:buClr>
              <a:buSzPts val="1300"/>
            </a:pPr>
            <a:r>
              <a:rPr lang="ko-KR" altLang="en-US" sz="1050" b="0" i="0" dirty="0">
                <a:solidFill>
                  <a:srgbClr val="00000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공식사이트 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| Minecraft . (n.d.). https://www.minecraft.net/ko-kr.</a:t>
            </a:r>
          </a:p>
          <a:p>
            <a:pPr marL="457200" marR="5080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4957"/>
              </a:buClr>
              <a:buSzPts val="1300"/>
              <a:buChar char="●"/>
            </a:pPr>
            <a:r>
              <a:rPr lang="en-US" altLang="ko-KR" sz="1050" b="0" i="0" dirty="0">
                <a:solidFill>
                  <a:srgbClr val="00000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BTS releases new 'Dynamite' video through online game Fortnite | ABS-CBN News . (2020). https://news.abs-cbn.com/entertainment/09/26/20/bts-releases-new-dynamite-video-through-online-game-fortnite.</a:t>
            </a:r>
          </a:p>
          <a:p>
            <a:pPr marL="457200" marR="5080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4957"/>
              </a:buClr>
              <a:buSzPts val="1300"/>
              <a:buChar char="●"/>
            </a:pPr>
            <a:r>
              <a:rPr lang="ko-KR" altLang="en-US" sz="1050" b="0" i="0" dirty="0">
                <a:solidFill>
                  <a:srgbClr val="00000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보도자료 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- </a:t>
            </a:r>
            <a:r>
              <a:rPr lang="ko-KR" altLang="en-US" sz="1050" b="0" i="0" dirty="0">
                <a:solidFill>
                  <a:srgbClr val="00000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과학기술정보통신부 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. (2022). https://www.msit.go.kr/bbs/view.do?sCode=user&amp;mPid=112&amp;mId=113&amp;bbsSeqNo=94&amp;nttSeqNo=3181303.</a:t>
            </a:r>
          </a:p>
        </p:txBody>
      </p:sp>
      <p:sp>
        <p:nvSpPr>
          <p:cNvPr id="982" name="Google Shape;982;p52"/>
          <p:cNvSpPr txBox="1">
            <a:spLocks noGrp="1"/>
          </p:cNvSpPr>
          <p:nvPr>
            <p:ph type="title"/>
          </p:nvPr>
        </p:nvSpPr>
        <p:spPr>
          <a:xfrm>
            <a:off x="723900" y="540000"/>
            <a:ext cx="77001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참고문헌</a:t>
            </a:r>
            <a:endParaRPr dirty="0">
              <a:latin typeface="티웨이_날다" panose="02000300000000000000" pitchFamily="2" charset="-127"/>
              <a:ea typeface="티웨이_날다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38786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p51"/>
          <p:cNvSpPr txBox="1">
            <a:spLocks noGrp="1"/>
          </p:cNvSpPr>
          <p:nvPr>
            <p:ph type="title"/>
          </p:nvPr>
        </p:nvSpPr>
        <p:spPr>
          <a:xfrm>
            <a:off x="2646000" y="1441325"/>
            <a:ext cx="3852000" cy="82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감사합니다</a:t>
            </a:r>
            <a:r>
              <a:rPr lang="en-US" altLang="ko-KR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.</a:t>
            </a:r>
            <a:endParaRPr dirty="0">
              <a:latin typeface="티웨이_날다" panose="02000300000000000000" pitchFamily="2" charset="-127"/>
              <a:ea typeface="티웨이_날다" panose="02000300000000000000" pitchFamily="2" charset="-127"/>
            </a:endParaRPr>
          </a:p>
        </p:txBody>
      </p:sp>
      <p:sp>
        <p:nvSpPr>
          <p:cNvPr id="962" name="Google Shape;962;p51"/>
          <p:cNvSpPr txBox="1">
            <a:spLocks noGrp="1"/>
          </p:cNvSpPr>
          <p:nvPr>
            <p:ph type="subTitle" idx="1"/>
          </p:nvPr>
        </p:nvSpPr>
        <p:spPr>
          <a:xfrm>
            <a:off x="3101850" y="2571750"/>
            <a:ext cx="2940300" cy="78718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sz="1600" dirty="0">
                <a:latin typeface="Noto Sans KR" panose="020B0500000000000000" pitchFamily="34" charset="-127"/>
                <a:ea typeface="Noto Sans KR" panose="020B0500000000000000" pitchFamily="34" charset="-127"/>
                <a:cs typeface="Roboto"/>
                <a:sym typeface="Roboto"/>
              </a:rPr>
              <a:t>경북대학교 컴퓨터학부</a:t>
            </a:r>
          </a:p>
        </p:txBody>
      </p:sp>
      <p:sp>
        <p:nvSpPr>
          <p:cNvPr id="19" name="Google Shape;962;p51">
            <a:extLst>
              <a:ext uri="{FF2B5EF4-FFF2-40B4-BE49-F238E27FC236}">
                <a16:creationId xmlns:a16="http://schemas.microsoft.com/office/drawing/2014/main" id="{872A3E26-E0F2-4E24-9FEC-41AE1360DB21}"/>
              </a:ext>
            </a:extLst>
          </p:cNvPr>
          <p:cNvSpPr txBox="1">
            <a:spLocks/>
          </p:cNvSpPr>
          <p:nvPr/>
        </p:nvSpPr>
        <p:spPr>
          <a:xfrm>
            <a:off x="3101850" y="3035602"/>
            <a:ext cx="2940300" cy="382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None/>
              <a:defRPr sz="16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sz="12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종합프로젝트</a:t>
            </a:r>
            <a:r>
              <a:rPr lang="en-US" altLang="ko-KR" sz="12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2</a:t>
            </a:r>
            <a:r>
              <a:rPr lang="ko-KR" altLang="en-US" sz="12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 </a:t>
            </a:r>
            <a:r>
              <a:rPr lang="en-US" altLang="ko-KR" sz="12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1</a:t>
            </a:r>
            <a:r>
              <a:rPr lang="ko-KR" altLang="en-US" sz="1200" dirty="0">
                <a:latin typeface="Noto Sans KR Light" panose="020B0300000000000000" pitchFamily="34" charset="-127"/>
                <a:ea typeface="Noto Sans KR Light" panose="020B0300000000000000" pitchFamily="34" charset="-127"/>
              </a:rPr>
              <a:t>팀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29"/>
          <p:cNvSpPr txBox="1">
            <a:spLocks noGrp="1"/>
          </p:cNvSpPr>
          <p:nvPr>
            <p:ph type="title" idx="2"/>
          </p:nvPr>
        </p:nvSpPr>
        <p:spPr>
          <a:xfrm>
            <a:off x="2343300" y="2406624"/>
            <a:ext cx="4457700" cy="825525"/>
          </a:xfrm>
          <a:prstGeom prst="rect">
            <a:avLst/>
          </a:prstGeom>
        </p:spPr>
        <p:txBody>
          <a:bodyPr spcFirstLastPara="1" wrap="square" lIns="91425" tIns="91425" rIns="8377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000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과제 목적 및 필요성</a:t>
            </a:r>
            <a:endParaRPr sz="4000" dirty="0">
              <a:latin typeface="티웨이_날다" panose="02000300000000000000" pitchFamily="2" charset="-127"/>
              <a:ea typeface="티웨이_날다" panose="02000300000000000000" pitchFamily="2" charset="-127"/>
            </a:endParaRPr>
          </a:p>
        </p:txBody>
      </p:sp>
      <p:sp>
        <p:nvSpPr>
          <p:cNvPr id="490" name="Google Shape;490;p29"/>
          <p:cNvSpPr txBox="1">
            <a:spLocks noGrp="1"/>
          </p:cNvSpPr>
          <p:nvPr>
            <p:ph type="title"/>
          </p:nvPr>
        </p:nvSpPr>
        <p:spPr>
          <a:xfrm>
            <a:off x="3781075" y="1635450"/>
            <a:ext cx="1714500" cy="97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30"/>
          <p:cNvSpPr txBox="1">
            <a:spLocks noGrp="1"/>
          </p:cNvSpPr>
          <p:nvPr>
            <p:ph type="subTitle" idx="1"/>
          </p:nvPr>
        </p:nvSpPr>
        <p:spPr>
          <a:xfrm>
            <a:off x="1771650" y="1550400"/>
            <a:ext cx="5600700" cy="143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Aft>
                <a:spcPts val="1600"/>
              </a:spcAft>
            </a:pPr>
            <a:r>
              <a:rPr lang="en-US" dirty="0">
                <a:latin typeface="IBM Plex Sans KR Medium" panose="020B0603050203000203" pitchFamily="34" charset="-127"/>
                <a:ea typeface="IBM Plex Sans KR Medium" panose="020B0603050203000203" pitchFamily="34" charset="-127"/>
              </a:rPr>
              <a:t>“</a:t>
            </a:r>
            <a:r>
              <a:rPr lang="ko-KR" altLang="en-US" dirty="0">
                <a:latin typeface="IBM Plex Sans KR Medium" panose="020B0603050203000203" pitchFamily="34" charset="-127"/>
                <a:ea typeface="IBM Plex Sans KR Medium" panose="020B0603050203000203" pitchFamily="34" charset="-127"/>
              </a:rPr>
              <a:t>메타버스</a:t>
            </a:r>
            <a:r>
              <a:rPr lang="en-US" dirty="0">
                <a:latin typeface="IBM Plex Sans KR Medium" panose="020B0603050203000203" pitchFamily="34" charset="-127"/>
                <a:ea typeface="IBM Plex Sans KR Medium" panose="020B0603050203000203" pitchFamily="34" charset="-127"/>
              </a:rPr>
              <a:t> : </a:t>
            </a:r>
            <a:r>
              <a:rPr lang="ko-KR" altLang="en-US" dirty="0">
                <a:latin typeface="IBM Plex Sans KR Medium" panose="020B0603050203000203" pitchFamily="34" charset="-127"/>
                <a:ea typeface="IBM Plex Sans KR Medium" panose="020B0603050203000203" pitchFamily="34" charset="-127"/>
              </a:rPr>
              <a:t>현실의 나를 대리하는 아바타를 통해 일상 활동과 경제 생활을 영위하는 </a:t>
            </a:r>
            <a:r>
              <a:rPr lang="en-US" altLang="ko-KR" dirty="0">
                <a:latin typeface="IBM Plex Sans KR Medium" panose="020B0603050203000203" pitchFamily="34" charset="-127"/>
                <a:ea typeface="IBM Plex Sans KR Medium" panose="020B0603050203000203" pitchFamily="34" charset="-127"/>
              </a:rPr>
              <a:t>3D</a:t>
            </a:r>
            <a:r>
              <a:rPr lang="ko-KR" altLang="en-US" dirty="0">
                <a:latin typeface="IBM Plex Sans KR Medium" panose="020B0603050203000203" pitchFamily="34" charset="-127"/>
                <a:ea typeface="IBM Plex Sans KR Medium" panose="020B0603050203000203" pitchFamily="34" charset="-127"/>
              </a:rPr>
              <a:t> 기반의 가상세계</a:t>
            </a:r>
            <a:r>
              <a:rPr lang="en-US" altLang="ko-KR" dirty="0">
                <a:latin typeface="IBM Plex Sans KR Medium" panose="020B0603050203000203" pitchFamily="34" charset="-127"/>
                <a:ea typeface="IBM Plex Sans KR Medium" panose="020B0603050203000203" pitchFamily="34" charset="-127"/>
              </a:rPr>
              <a:t>”</a:t>
            </a:r>
            <a:endParaRPr lang="ko-KR" altLang="en-US" dirty="0">
              <a:latin typeface="IBM Plex Sans KR Medium" panose="020B0603050203000203" pitchFamily="34" charset="-127"/>
              <a:ea typeface="IBM Plex Sans KR Medium" panose="020B0603050203000203" pitchFamily="34" charset="-127"/>
            </a:endParaRPr>
          </a:p>
        </p:txBody>
      </p:sp>
      <p:sp>
        <p:nvSpPr>
          <p:cNvPr id="497" name="Google Shape;497;p30"/>
          <p:cNvSpPr txBox="1">
            <a:spLocks noGrp="1"/>
          </p:cNvSpPr>
          <p:nvPr>
            <p:ph type="title"/>
          </p:nvPr>
        </p:nvSpPr>
        <p:spPr>
          <a:xfrm>
            <a:off x="3003125" y="3265796"/>
            <a:ext cx="3142800" cy="32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IBM Plex Sans KR Medium" panose="020B0603050203000203" pitchFamily="34" charset="-127"/>
                <a:ea typeface="IBM Plex Sans KR Medium" panose="020B0603050203000203" pitchFamily="34" charset="-127"/>
              </a:rPr>
              <a:t>—</a:t>
            </a:r>
            <a:r>
              <a:rPr lang="ko-KR" altLang="en-US" dirty="0">
                <a:latin typeface="IBM Plex Sans KR Medium" panose="020B0603050203000203" pitchFamily="34" charset="-127"/>
                <a:ea typeface="IBM Plex Sans KR Medium" panose="020B0603050203000203" pitchFamily="34" charset="-127"/>
              </a:rPr>
              <a:t>고선영 외</a:t>
            </a:r>
            <a:r>
              <a:rPr lang="en-US" altLang="ko-KR" dirty="0">
                <a:latin typeface="IBM Plex Sans KR Medium" panose="020B0603050203000203" pitchFamily="34" charset="-127"/>
                <a:ea typeface="IBM Plex Sans KR Medium" panose="020B0603050203000203" pitchFamily="34" charset="-127"/>
              </a:rPr>
              <a:t>(2021)</a:t>
            </a:r>
            <a:endParaRPr dirty="0">
              <a:latin typeface="IBM Plex Sans KR Medium" panose="020B0603050203000203" pitchFamily="34" charset="-127"/>
              <a:ea typeface="IBM Plex Sans KR Medium" panose="020B0603050203000203" pitchFamily="34" charset="-127"/>
            </a:endParaRPr>
          </a:p>
        </p:txBody>
      </p:sp>
    </p:spTree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 descr="실내, 녹색, 다채로운이(가) 표시된 사진&#10;&#10;자동 생성된 설명">
            <a:extLst>
              <a:ext uri="{FF2B5EF4-FFF2-40B4-BE49-F238E27FC236}">
                <a16:creationId xmlns:a16="http://schemas.microsoft.com/office/drawing/2014/main" id="{40937CDA-E970-4F8C-A2CB-C6916FAF75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546" t="819" r="8290"/>
          <a:stretch/>
        </p:blipFill>
        <p:spPr>
          <a:xfrm>
            <a:off x="5831300" y="0"/>
            <a:ext cx="3324606" cy="2566403"/>
          </a:xfrm>
          <a:prstGeom prst="rect">
            <a:avLst/>
          </a:prstGeom>
        </p:spPr>
      </p:pic>
      <p:pic>
        <p:nvPicPr>
          <p:cNvPr id="44" name="그림 43" descr="텍스트, 하늘, 실외, 굽어보는이(가) 표시된 사진&#10;&#10;자동 생성된 설명">
            <a:extLst>
              <a:ext uri="{FF2B5EF4-FFF2-40B4-BE49-F238E27FC236}">
                <a16:creationId xmlns:a16="http://schemas.microsoft.com/office/drawing/2014/main" id="{0740CE0E-78D3-4B10-A9CF-6FB32BEECDA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737" t="236" r="18540" b="7570"/>
          <a:stretch/>
        </p:blipFill>
        <p:spPr>
          <a:xfrm>
            <a:off x="0" y="-1"/>
            <a:ext cx="3258976" cy="2565191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4238D8BF-C171-44F5-8203-D2C8FE2CF76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6557" r="563" b="26145"/>
          <a:stretch/>
        </p:blipFill>
        <p:spPr>
          <a:xfrm>
            <a:off x="2622028" y="2565191"/>
            <a:ext cx="6521942" cy="2578310"/>
          </a:xfrm>
          <a:prstGeom prst="rect">
            <a:avLst/>
          </a:prstGeom>
        </p:spPr>
      </p:pic>
      <p:pic>
        <p:nvPicPr>
          <p:cNvPr id="23" name="그림 22" descr="텍스트이(가) 표시된 사진&#10;&#10;자동 생성된 설명">
            <a:extLst>
              <a:ext uri="{FF2B5EF4-FFF2-40B4-BE49-F238E27FC236}">
                <a16:creationId xmlns:a16="http://schemas.microsoft.com/office/drawing/2014/main" id="{8BC8AC86-693E-4392-8697-DDE2536D4D5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55"/>
          <a:stretch/>
        </p:blipFill>
        <p:spPr>
          <a:xfrm>
            <a:off x="3259002" y="0"/>
            <a:ext cx="2572297" cy="256573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1CF85EF-CDF1-49F6-BF44-C15E1D49B80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" b="36098"/>
          <a:stretch/>
        </p:blipFill>
        <p:spPr>
          <a:xfrm>
            <a:off x="0" y="2565737"/>
            <a:ext cx="2622027" cy="2577763"/>
          </a:xfrm>
          <a:prstGeom prst="rect">
            <a:avLst/>
          </a:prstGeom>
        </p:spPr>
      </p:pic>
      <p:sp>
        <p:nvSpPr>
          <p:cNvPr id="642" name="Google Shape;642;p37"/>
          <p:cNvSpPr txBox="1">
            <a:spLocks noGrp="1"/>
          </p:cNvSpPr>
          <p:nvPr>
            <p:ph type="title"/>
          </p:nvPr>
        </p:nvSpPr>
        <p:spPr>
          <a:xfrm>
            <a:off x="4827962" y="2695875"/>
            <a:ext cx="3556500" cy="190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altLang="ko-KR" dirty="0">
                <a:latin typeface="티웨이_날다" panose="02000300000000000000" pitchFamily="2" charset="-127"/>
                <a:ea typeface="티웨이_날다" panose="02000300000000000000" pitchFamily="2" charset="-127"/>
              </a:rPr>
            </a:br>
            <a:r>
              <a:rPr lang="ko-KR" altLang="en-US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다양한</a:t>
            </a:r>
            <a:br>
              <a:rPr lang="en-US" altLang="ko-KR" dirty="0">
                <a:latin typeface="티웨이_날다" panose="02000300000000000000" pitchFamily="2" charset="-127"/>
                <a:ea typeface="티웨이_날다" panose="02000300000000000000" pitchFamily="2" charset="-127"/>
              </a:rPr>
            </a:br>
            <a:r>
              <a:rPr lang="ko-KR" altLang="en-US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메타버스</a:t>
            </a:r>
            <a:br>
              <a:rPr lang="en-US" altLang="ko-KR" dirty="0">
                <a:latin typeface="티웨이_날다" panose="02000300000000000000" pitchFamily="2" charset="-127"/>
                <a:ea typeface="티웨이_날다" panose="02000300000000000000" pitchFamily="2" charset="-127"/>
              </a:rPr>
            </a:br>
            <a:r>
              <a:rPr lang="ko-KR" altLang="en-US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플랫폼</a:t>
            </a:r>
            <a:endParaRPr dirty="0">
              <a:latin typeface="티웨이_날다" panose="02000300000000000000" pitchFamily="2" charset="-127"/>
              <a:ea typeface="티웨이_날다" panose="02000300000000000000" pitchFamily="2" charset="-127"/>
            </a:endParaRPr>
          </a:p>
        </p:txBody>
      </p:sp>
      <p:sp>
        <p:nvSpPr>
          <p:cNvPr id="643" name="Google Shape;643;p37"/>
          <p:cNvSpPr/>
          <p:nvPr/>
        </p:nvSpPr>
        <p:spPr>
          <a:xfrm>
            <a:off x="-258882" y="0"/>
            <a:ext cx="516831" cy="516812"/>
          </a:xfrm>
          <a:custGeom>
            <a:avLst/>
            <a:gdLst/>
            <a:ahLst/>
            <a:cxnLst/>
            <a:rect l="l" t="t" r="r" b="b"/>
            <a:pathLst>
              <a:path w="28081" h="28080" extrusionOk="0">
                <a:moveTo>
                  <a:pt x="14040" y="0"/>
                </a:moveTo>
                <a:cubicBezTo>
                  <a:pt x="6278" y="0"/>
                  <a:pt x="1" y="6298"/>
                  <a:pt x="1" y="14040"/>
                </a:cubicBezTo>
                <a:cubicBezTo>
                  <a:pt x="1" y="21803"/>
                  <a:pt x="6278" y="28080"/>
                  <a:pt x="14040" y="28080"/>
                </a:cubicBezTo>
                <a:cubicBezTo>
                  <a:pt x="21803" y="28080"/>
                  <a:pt x="28080" y="21803"/>
                  <a:pt x="28080" y="14040"/>
                </a:cubicBezTo>
                <a:cubicBezTo>
                  <a:pt x="28080" y="6298"/>
                  <a:pt x="21803" y="0"/>
                  <a:pt x="14040" y="0"/>
                </a:cubicBezTo>
                <a:close/>
              </a:path>
            </a:pathLst>
          </a:custGeom>
          <a:solidFill>
            <a:srgbClr val="73A9C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4" name="Google Shape;644;p37"/>
          <p:cNvSpPr/>
          <p:nvPr/>
        </p:nvSpPr>
        <p:spPr>
          <a:xfrm>
            <a:off x="-179556" y="79326"/>
            <a:ext cx="358161" cy="358161"/>
          </a:xfrm>
          <a:custGeom>
            <a:avLst/>
            <a:gdLst/>
            <a:ahLst/>
            <a:cxnLst/>
            <a:rect l="l" t="t" r="r" b="b"/>
            <a:pathLst>
              <a:path w="19460" h="19460" extrusionOk="0">
                <a:moveTo>
                  <a:pt x="9730" y="1"/>
                </a:moveTo>
                <a:cubicBezTo>
                  <a:pt x="4353" y="1"/>
                  <a:pt x="1" y="4353"/>
                  <a:pt x="1" y="9730"/>
                </a:cubicBezTo>
                <a:cubicBezTo>
                  <a:pt x="1" y="15108"/>
                  <a:pt x="4353" y="19460"/>
                  <a:pt x="9730" y="19460"/>
                </a:cubicBezTo>
                <a:cubicBezTo>
                  <a:pt x="15108" y="19460"/>
                  <a:pt x="19460" y="15108"/>
                  <a:pt x="19460" y="9730"/>
                </a:cubicBezTo>
                <a:cubicBezTo>
                  <a:pt x="19460" y="4353"/>
                  <a:pt x="15108" y="1"/>
                  <a:pt x="9730" y="1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5" name="Google Shape;645;p37"/>
          <p:cNvSpPr/>
          <p:nvPr/>
        </p:nvSpPr>
        <p:spPr>
          <a:xfrm>
            <a:off x="-258881" y="516800"/>
            <a:ext cx="516831" cy="516812"/>
          </a:xfrm>
          <a:custGeom>
            <a:avLst/>
            <a:gdLst/>
            <a:ahLst/>
            <a:cxnLst/>
            <a:rect l="l" t="t" r="r" b="b"/>
            <a:pathLst>
              <a:path w="28081" h="28080" extrusionOk="0">
                <a:moveTo>
                  <a:pt x="14040" y="0"/>
                </a:moveTo>
                <a:cubicBezTo>
                  <a:pt x="6278" y="0"/>
                  <a:pt x="1" y="6298"/>
                  <a:pt x="1" y="14040"/>
                </a:cubicBezTo>
                <a:cubicBezTo>
                  <a:pt x="1" y="21803"/>
                  <a:pt x="6278" y="28080"/>
                  <a:pt x="14040" y="28080"/>
                </a:cubicBezTo>
                <a:cubicBezTo>
                  <a:pt x="21803" y="28080"/>
                  <a:pt x="28080" y="21803"/>
                  <a:pt x="28080" y="14040"/>
                </a:cubicBezTo>
                <a:cubicBezTo>
                  <a:pt x="28080" y="6298"/>
                  <a:pt x="21803" y="0"/>
                  <a:pt x="14040" y="0"/>
                </a:cubicBezTo>
                <a:close/>
              </a:path>
            </a:pathLst>
          </a:custGeom>
          <a:solidFill>
            <a:srgbClr val="EBCC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6" name="Google Shape;646;p37"/>
          <p:cNvSpPr/>
          <p:nvPr/>
        </p:nvSpPr>
        <p:spPr>
          <a:xfrm>
            <a:off x="-179555" y="596125"/>
            <a:ext cx="358161" cy="358161"/>
          </a:xfrm>
          <a:custGeom>
            <a:avLst/>
            <a:gdLst/>
            <a:ahLst/>
            <a:cxnLst/>
            <a:rect l="l" t="t" r="r" b="b"/>
            <a:pathLst>
              <a:path w="19460" h="19460" extrusionOk="0">
                <a:moveTo>
                  <a:pt x="9730" y="1"/>
                </a:moveTo>
                <a:cubicBezTo>
                  <a:pt x="4353" y="1"/>
                  <a:pt x="1" y="4353"/>
                  <a:pt x="1" y="9730"/>
                </a:cubicBezTo>
                <a:cubicBezTo>
                  <a:pt x="1" y="15108"/>
                  <a:pt x="4353" y="19460"/>
                  <a:pt x="9730" y="19460"/>
                </a:cubicBezTo>
                <a:cubicBezTo>
                  <a:pt x="15108" y="19460"/>
                  <a:pt x="19460" y="15108"/>
                  <a:pt x="19460" y="9730"/>
                </a:cubicBezTo>
                <a:cubicBezTo>
                  <a:pt x="19460" y="4353"/>
                  <a:pt x="15108" y="1"/>
                  <a:pt x="9730" y="1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7" name="Google Shape;647;p37"/>
          <p:cNvSpPr/>
          <p:nvPr/>
        </p:nvSpPr>
        <p:spPr>
          <a:xfrm>
            <a:off x="-258881" y="1033600"/>
            <a:ext cx="516831" cy="516812"/>
          </a:xfrm>
          <a:custGeom>
            <a:avLst/>
            <a:gdLst/>
            <a:ahLst/>
            <a:cxnLst/>
            <a:rect l="l" t="t" r="r" b="b"/>
            <a:pathLst>
              <a:path w="28081" h="28080" extrusionOk="0">
                <a:moveTo>
                  <a:pt x="14040" y="0"/>
                </a:moveTo>
                <a:cubicBezTo>
                  <a:pt x="6278" y="0"/>
                  <a:pt x="1" y="6298"/>
                  <a:pt x="1" y="14040"/>
                </a:cubicBezTo>
                <a:cubicBezTo>
                  <a:pt x="1" y="21803"/>
                  <a:pt x="6278" y="28080"/>
                  <a:pt x="14040" y="28080"/>
                </a:cubicBezTo>
                <a:cubicBezTo>
                  <a:pt x="21803" y="28080"/>
                  <a:pt x="28080" y="21803"/>
                  <a:pt x="28080" y="14040"/>
                </a:cubicBezTo>
                <a:cubicBezTo>
                  <a:pt x="28080" y="6298"/>
                  <a:pt x="21803" y="0"/>
                  <a:pt x="14040" y="0"/>
                </a:cubicBezTo>
                <a:close/>
              </a:path>
            </a:pathLst>
          </a:custGeom>
          <a:solidFill>
            <a:srgbClr val="75C7B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8" name="Google Shape;648;p37"/>
          <p:cNvSpPr/>
          <p:nvPr/>
        </p:nvSpPr>
        <p:spPr>
          <a:xfrm>
            <a:off x="-179555" y="1112925"/>
            <a:ext cx="358161" cy="358161"/>
          </a:xfrm>
          <a:custGeom>
            <a:avLst/>
            <a:gdLst/>
            <a:ahLst/>
            <a:cxnLst/>
            <a:rect l="l" t="t" r="r" b="b"/>
            <a:pathLst>
              <a:path w="19460" h="19460" extrusionOk="0">
                <a:moveTo>
                  <a:pt x="9730" y="1"/>
                </a:moveTo>
                <a:cubicBezTo>
                  <a:pt x="4353" y="1"/>
                  <a:pt x="1" y="4353"/>
                  <a:pt x="1" y="9730"/>
                </a:cubicBezTo>
                <a:cubicBezTo>
                  <a:pt x="1" y="15108"/>
                  <a:pt x="4353" y="19460"/>
                  <a:pt x="9730" y="19460"/>
                </a:cubicBezTo>
                <a:cubicBezTo>
                  <a:pt x="15108" y="19460"/>
                  <a:pt x="19460" y="15108"/>
                  <a:pt x="19460" y="9730"/>
                </a:cubicBezTo>
                <a:cubicBezTo>
                  <a:pt x="19460" y="4353"/>
                  <a:pt x="15108" y="1"/>
                  <a:pt x="9730" y="1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9" name="Google Shape;649;p37"/>
          <p:cNvSpPr/>
          <p:nvPr/>
        </p:nvSpPr>
        <p:spPr>
          <a:xfrm rot="5400000" flipH="1">
            <a:off x="8627160" y="4887619"/>
            <a:ext cx="516831" cy="516812"/>
          </a:xfrm>
          <a:custGeom>
            <a:avLst/>
            <a:gdLst/>
            <a:ahLst/>
            <a:cxnLst/>
            <a:rect l="l" t="t" r="r" b="b"/>
            <a:pathLst>
              <a:path w="28081" h="28080" extrusionOk="0">
                <a:moveTo>
                  <a:pt x="14040" y="0"/>
                </a:moveTo>
                <a:cubicBezTo>
                  <a:pt x="6278" y="0"/>
                  <a:pt x="1" y="6298"/>
                  <a:pt x="1" y="14040"/>
                </a:cubicBezTo>
                <a:cubicBezTo>
                  <a:pt x="1" y="21803"/>
                  <a:pt x="6278" y="28080"/>
                  <a:pt x="14040" y="28080"/>
                </a:cubicBezTo>
                <a:cubicBezTo>
                  <a:pt x="21803" y="28080"/>
                  <a:pt x="28080" y="21803"/>
                  <a:pt x="28080" y="14040"/>
                </a:cubicBezTo>
                <a:cubicBezTo>
                  <a:pt x="28080" y="6298"/>
                  <a:pt x="21803" y="0"/>
                  <a:pt x="14040" y="0"/>
                </a:cubicBezTo>
                <a:close/>
              </a:path>
            </a:pathLst>
          </a:custGeom>
          <a:solidFill>
            <a:srgbClr val="73A9C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0" name="Google Shape;650;p37"/>
          <p:cNvSpPr/>
          <p:nvPr/>
        </p:nvSpPr>
        <p:spPr>
          <a:xfrm rot="5400000" flipH="1">
            <a:off x="8706494" y="4966953"/>
            <a:ext cx="358161" cy="358161"/>
          </a:xfrm>
          <a:custGeom>
            <a:avLst/>
            <a:gdLst/>
            <a:ahLst/>
            <a:cxnLst/>
            <a:rect l="l" t="t" r="r" b="b"/>
            <a:pathLst>
              <a:path w="19460" h="19460" extrusionOk="0">
                <a:moveTo>
                  <a:pt x="9730" y="1"/>
                </a:moveTo>
                <a:cubicBezTo>
                  <a:pt x="4353" y="1"/>
                  <a:pt x="1" y="4353"/>
                  <a:pt x="1" y="9730"/>
                </a:cubicBezTo>
                <a:cubicBezTo>
                  <a:pt x="1" y="15108"/>
                  <a:pt x="4353" y="19460"/>
                  <a:pt x="9730" y="19460"/>
                </a:cubicBezTo>
                <a:cubicBezTo>
                  <a:pt x="15108" y="19460"/>
                  <a:pt x="19460" y="15108"/>
                  <a:pt x="19460" y="9730"/>
                </a:cubicBezTo>
                <a:cubicBezTo>
                  <a:pt x="19460" y="4353"/>
                  <a:pt x="15108" y="1"/>
                  <a:pt x="9730" y="1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1" name="Google Shape;651;p37"/>
          <p:cNvSpPr/>
          <p:nvPr/>
        </p:nvSpPr>
        <p:spPr>
          <a:xfrm rot="5400000" flipH="1">
            <a:off x="8110360" y="4887617"/>
            <a:ext cx="516831" cy="516812"/>
          </a:xfrm>
          <a:custGeom>
            <a:avLst/>
            <a:gdLst/>
            <a:ahLst/>
            <a:cxnLst/>
            <a:rect l="l" t="t" r="r" b="b"/>
            <a:pathLst>
              <a:path w="28081" h="28080" extrusionOk="0">
                <a:moveTo>
                  <a:pt x="14040" y="0"/>
                </a:moveTo>
                <a:cubicBezTo>
                  <a:pt x="6278" y="0"/>
                  <a:pt x="1" y="6298"/>
                  <a:pt x="1" y="14040"/>
                </a:cubicBezTo>
                <a:cubicBezTo>
                  <a:pt x="1" y="21803"/>
                  <a:pt x="6278" y="28080"/>
                  <a:pt x="14040" y="28080"/>
                </a:cubicBezTo>
                <a:cubicBezTo>
                  <a:pt x="21803" y="28080"/>
                  <a:pt x="28080" y="21803"/>
                  <a:pt x="28080" y="14040"/>
                </a:cubicBezTo>
                <a:cubicBezTo>
                  <a:pt x="28080" y="6298"/>
                  <a:pt x="21803" y="0"/>
                  <a:pt x="14040" y="0"/>
                </a:cubicBezTo>
                <a:close/>
              </a:path>
            </a:pathLst>
          </a:custGeom>
          <a:solidFill>
            <a:srgbClr val="EBCC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2" name="Google Shape;652;p37"/>
          <p:cNvSpPr/>
          <p:nvPr/>
        </p:nvSpPr>
        <p:spPr>
          <a:xfrm rot="5400000" flipH="1">
            <a:off x="8189694" y="4966952"/>
            <a:ext cx="358161" cy="358161"/>
          </a:xfrm>
          <a:custGeom>
            <a:avLst/>
            <a:gdLst/>
            <a:ahLst/>
            <a:cxnLst/>
            <a:rect l="l" t="t" r="r" b="b"/>
            <a:pathLst>
              <a:path w="19460" h="19460" extrusionOk="0">
                <a:moveTo>
                  <a:pt x="9730" y="1"/>
                </a:moveTo>
                <a:cubicBezTo>
                  <a:pt x="4353" y="1"/>
                  <a:pt x="1" y="4353"/>
                  <a:pt x="1" y="9730"/>
                </a:cubicBezTo>
                <a:cubicBezTo>
                  <a:pt x="1" y="15108"/>
                  <a:pt x="4353" y="19460"/>
                  <a:pt x="9730" y="19460"/>
                </a:cubicBezTo>
                <a:cubicBezTo>
                  <a:pt x="15108" y="19460"/>
                  <a:pt x="19460" y="15108"/>
                  <a:pt x="19460" y="9730"/>
                </a:cubicBezTo>
                <a:cubicBezTo>
                  <a:pt x="19460" y="4353"/>
                  <a:pt x="15108" y="1"/>
                  <a:pt x="9730" y="1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3" name="Google Shape;653;p37"/>
          <p:cNvSpPr/>
          <p:nvPr/>
        </p:nvSpPr>
        <p:spPr>
          <a:xfrm rot="5400000" flipH="1">
            <a:off x="7593560" y="4887617"/>
            <a:ext cx="516831" cy="516812"/>
          </a:xfrm>
          <a:custGeom>
            <a:avLst/>
            <a:gdLst/>
            <a:ahLst/>
            <a:cxnLst/>
            <a:rect l="l" t="t" r="r" b="b"/>
            <a:pathLst>
              <a:path w="28081" h="28080" extrusionOk="0">
                <a:moveTo>
                  <a:pt x="14040" y="0"/>
                </a:moveTo>
                <a:cubicBezTo>
                  <a:pt x="6278" y="0"/>
                  <a:pt x="1" y="6298"/>
                  <a:pt x="1" y="14040"/>
                </a:cubicBezTo>
                <a:cubicBezTo>
                  <a:pt x="1" y="21803"/>
                  <a:pt x="6278" y="28080"/>
                  <a:pt x="14040" y="28080"/>
                </a:cubicBezTo>
                <a:cubicBezTo>
                  <a:pt x="21803" y="28080"/>
                  <a:pt x="28080" y="21803"/>
                  <a:pt x="28080" y="14040"/>
                </a:cubicBezTo>
                <a:cubicBezTo>
                  <a:pt x="28080" y="6298"/>
                  <a:pt x="21803" y="0"/>
                  <a:pt x="14040" y="0"/>
                </a:cubicBezTo>
                <a:close/>
              </a:path>
            </a:pathLst>
          </a:custGeom>
          <a:solidFill>
            <a:srgbClr val="75C7B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4" name="Google Shape;654;p37"/>
          <p:cNvSpPr/>
          <p:nvPr/>
        </p:nvSpPr>
        <p:spPr>
          <a:xfrm rot="5400000" flipH="1">
            <a:off x="7672895" y="4966952"/>
            <a:ext cx="358161" cy="358161"/>
          </a:xfrm>
          <a:custGeom>
            <a:avLst/>
            <a:gdLst/>
            <a:ahLst/>
            <a:cxnLst/>
            <a:rect l="l" t="t" r="r" b="b"/>
            <a:pathLst>
              <a:path w="19460" h="19460" extrusionOk="0">
                <a:moveTo>
                  <a:pt x="9730" y="1"/>
                </a:moveTo>
                <a:cubicBezTo>
                  <a:pt x="4353" y="1"/>
                  <a:pt x="1" y="4353"/>
                  <a:pt x="1" y="9730"/>
                </a:cubicBezTo>
                <a:cubicBezTo>
                  <a:pt x="1" y="15108"/>
                  <a:pt x="4353" y="19460"/>
                  <a:pt x="9730" y="19460"/>
                </a:cubicBezTo>
                <a:cubicBezTo>
                  <a:pt x="15108" y="19460"/>
                  <a:pt x="19460" y="15108"/>
                  <a:pt x="19460" y="9730"/>
                </a:cubicBezTo>
                <a:cubicBezTo>
                  <a:pt x="19460" y="4353"/>
                  <a:pt x="15108" y="1"/>
                  <a:pt x="9730" y="1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5" name="Google Shape;655;p37"/>
          <p:cNvSpPr/>
          <p:nvPr/>
        </p:nvSpPr>
        <p:spPr>
          <a:xfrm rot="5400000">
            <a:off x="515620" y="4887615"/>
            <a:ext cx="516831" cy="516812"/>
          </a:xfrm>
          <a:custGeom>
            <a:avLst/>
            <a:gdLst/>
            <a:ahLst/>
            <a:cxnLst/>
            <a:rect l="l" t="t" r="r" b="b"/>
            <a:pathLst>
              <a:path w="28081" h="28080" extrusionOk="0">
                <a:moveTo>
                  <a:pt x="14040" y="0"/>
                </a:moveTo>
                <a:cubicBezTo>
                  <a:pt x="6278" y="0"/>
                  <a:pt x="1" y="6298"/>
                  <a:pt x="1" y="14040"/>
                </a:cubicBezTo>
                <a:cubicBezTo>
                  <a:pt x="1" y="21803"/>
                  <a:pt x="6278" y="28080"/>
                  <a:pt x="14040" y="28080"/>
                </a:cubicBezTo>
                <a:cubicBezTo>
                  <a:pt x="21803" y="28080"/>
                  <a:pt x="28080" y="21803"/>
                  <a:pt x="28080" y="14040"/>
                </a:cubicBezTo>
                <a:cubicBezTo>
                  <a:pt x="28080" y="6298"/>
                  <a:pt x="21803" y="0"/>
                  <a:pt x="14040" y="0"/>
                </a:cubicBezTo>
                <a:close/>
              </a:path>
            </a:pathLst>
          </a:custGeom>
          <a:solidFill>
            <a:srgbClr val="73A9C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6" name="Google Shape;656;p37"/>
          <p:cNvSpPr/>
          <p:nvPr/>
        </p:nvSpPr>
        <p:spPr>
          <a:xfrm rot="5400000">
            <a:off x="594955" y="4966932"/>
            <a:ext cx="358161" cy="358161"/>
          </a:xfrm>
          <a:custGeom>
            <a:avLst/>
            <a:gdLst/>
            <a:ahLst/>
            <a:cxnLst/>
            <a:rect l="l" t="t" r="r" b="b"/>
            <a:pathLst>
              <a:path w="19460" h="19460" extrusionOk="0">
                <a:moveTo>
                  <a:pt x="9730" y="1"/>
                </a:moveTo>
                <a:cubicBezTo>
                  <a:pt x="4353" y="1"/>
                  <a:pt x="1" y="4353"/>
                  <a:pt x="1" y="9730"/>
                </a:cubicBezTo>
                <a:cubicBezTo>
                  <a:pt x="1" y="15108"/>
                  <a:pt x="4353" y="19460"/>
                  <a:pt x="9730" y="19460"/>
                </a:cubicBezTo>
                <a:cubicBezTo>
                  <a:pt x="15108" y="19460"/>
                  <a:pt x="19460" y="15108"/>
                  <a:pt x="19460" y="9730"/>
                </a:cubicBezTo>
                <a:cubicBezTo>
                  <a:pt x="19460" y="4353"/>
                  <a:pt x="15108" y="1"/>
                  <a:pt x="9730" y="1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7" name="Google Shape;657;p37"/>
          <p:cNvSpPr/>
          <p:nvPr/>
        </p:nvSpPr>
        <p:spPr>
          <a:xfrm rot="5400000">
            <a:off x="-1180" y="4887617"/>
            <a:ext cx="516831" cy="516812"/>
          </a:xfrm>
          <a:custGeom>
            <a:avLst/>
            <a:gdLst/>
            <a:ahLst/>
            <a:cxnLst/>
            <a:rect l="l" t="t" r="r" b="b"/>
            <a:pathLst>
              <a:path w="28081" h="28080" extrusionOk="0">
                <a:moveTo>
                  <a:pt x="14040" y="0"/>
                </a:moveTo>
                <a:cubicBezTo>
                  <a:pt x="6278" y="0"/>
                  <a:pt x="1" y="6298"/>
                  <a:pt x="1" y="14040"/>
                </a:cubicBezTo>
                <a:cubicBezTo>
                  <a:pt x="1" y="21803"/>
                  <a:pt x="6278" y="28080"/>
                  <a:pt x="14040" y="28080"/>
                </a:cubicBezTo>
                <a:cubicBezTo>
                  <a:pt x="21803" y="28080"/>
                  <a:pt x="28080" y="21803"/>
                  <a:pt x="28080" y="14040"/>
                </a:cubicBezTo>
                <a:cubicBezTo>
                  <a:pt x="28080" y="6298"/>
                  <a:pt x="21803" y="0"/>
                  <a:pt x="14040" y="0"/>
                </a:cubicBezTo>
                <a:close/>
              </a:path>
            </a:pathLst>
          </a:custGeom>
          <a:solidFill>
            <a:srgbClr val="75C7B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8" name="Google Shape;658;p37"/>
          <p:cNvSpPr/>
          <p:nvPr/>
        </p:nvSpPr>
        <p:spPr>
          <a:xfrm rot="5400000">
            <a:off x="78155" y="4966933"/>
            <a:ext cx="358161" cy="358161"/>
          </a:xfrm>
          <a:custGeom>
            <a:avLst/>
            <a:gdLst/>
            <a:ahLst/>
            <a:cxnLst/>
            <a:rect l="l" t="t" r="r" b="b"/>
            <a:pathLst>
              <a:path w="19460" h="19460" extrusionOk="0">
                <a:moveTo>
                  <a:pt x="9730" y="1"/>
                </a:moveTo>
                <a:cubicBezTo>
                  <a:pt x="4353" y="1"/>
                  <a:pt x="1" y="4353"/>
                  <a:pt x="1" y="9730"/>
                </a:cubicBezTo>
                <a:cubicBezTo>
                  <a:pt x="1" y="15108"/>
                  <a:pt x="4353" y="19460"/>
                  <a:pt x="9730" y="19460"/>
                </a:cubicBezTo>
                <a:cubicBezTo>
                  <a:pt x="15108" y="19460"/>
                  <a:pt x="19460" y="15108"/>
                  <a:pt x="19460" y="9730"/>
                </a:cubicBezTo>
                <a:cubicBezTo>
                  <a:pt x="19460" y="4353"/>
                  <a:pt x="15108" y="1"/>
                  <a:pt x="9730" y="1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9" name="Google Shape;659;p37"/>
          <p:cNvSpPr/>
          <p:nvPr/>
        </p:nvSpPr>
        <p:spPr>
          <a:xfrm rot="5400000">
            <a:off x="8627160" y="-258944"/>
            <a:ext cx="516831" cy="516812"/>
          </a:xfrm>
          <a:custGeom>
            <a:avLst/>
            <a:gdLst/>
            <a:ahLst/>
            <a:cxnLst/>
            <a:rect l="l" t="t" r="r" b="b"/>
            <a:pathLst>
              <a:path w="28081" h="28080" extrusionOk="0">
                <a:moveTo>
                  <a:pt x="14040" y="0"/>
                </a:moveTo>
                <a:cubicBezTo>
                  <a:pt x="6278" y="0"/>
                  <a:pt x="1" y="6298"/>
                  <a:pt x="1" y="14040"/>
                </a:cubicBezTo>
                <a:cubicBezTo>
                  <a:pt x="1" y="21803"/>
                  <a:pt x="6278" y="28080"/>
                  <a:pt x="14040" y="28080"/>
                </a:cubicBezTo>
                <a:cubicBezTo>
                  <a:pt x="21803" y="28080"/>
                  <a:pt x="28080" y="21803"/>
                  <a:pt x="28080" y="14040"/>
                </a:cubicBezTo>
                <a:cubicBezTo>
                  <a:pt x="28080" y="6298"/>
                  <a:pt x="21803" y="0"/>
                  <a:pt x="14040" y="0"/>
                </a:cubicBezTo>
                <a:close/>
              </a:path>
            </a:pathLst>
          </a:custGeom>
          <a:solidFill>
            <a:srgbClr val="73A9C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0" name="Google Shape;660;p37"/>
          <p:cNvSpPr/>
          <p:nvPr/>
        </p:nvSpPr>
        <p:spPr>
          <a:xfrm rot="5400000">
            <a:off x="8706494" y="-179627"/>
            <a:ext cx="358161" cy="358161"/>
          </a:xfrm>
          <a:custGeom>
            <a:avLst/>
            <a:gdLst/>
            <a:ahLst/>
            <a:cxnLst/>
            <a:rect l="l" t="t" r="r" b="b"/>
            <a:pathLst>
              <a:path w="19460" h="19460" extrusionOk="0">
                <a:moveTo>
                  <a:pt x="9730" y="1"/>
                </a:moveTo>
                <a:cubicBezTo>
                  <a:pt x="4353" y="1"/>
                  <a:pt x="1" y="4353"/>
                  <a:pt x="1" y="9730"/>
                </a:cubicBezTo>
                <a:cubicBezTo>
                  <a:pt x="1" y="15108"/>
                  <a:pt x="4353" y="19460"/>
                  <a:pt x="9730" y="19460"/>
                </a:cubicBezTo>
                <a:cubicBezTo>
                  <a:pt x="15108" y="19460"/>
                  <a:pt x="19460" y="15108"/>
                  <a:pt x="19460" y="9730"/>
                </a:cubicBezTo>
                <a:cubicBezTo>
                  <a:pt x="19460" y="4353"/>
                  <a:pt x="15108" y="1"/>
                  <a:pt x="9730" y="1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1" name="Google Shape;661;p37"/>
          <p:cNvSpPr/>
          <p:nvPr/>
        </p:nvSpPr>
        <p:spPr>
          <a:xfrm rot="5400000">
            <a:off x="8110360" y="-258942"/>
            <a:ext cx="516831" cy="516812"/>
          </a:xfrm>
          <a:custGeom>
            <a:avLst/>
            <a:gdLst/>
            <a:ahLst/>
            <a:cxnLst/>
            <a:rect l="l" t="t" r="r" b="b"/>
            <a:pathLst>
              <a:path w="28081" h="28080" extrusionOk="0">
                <a:moveTo>
                  <a:pt x="14040" y="0"/>
                </a:moveTo>
                <a:cubicBezTo>
                  <a:pt x="6278" y="0"/>
                  <a:pt x="1" y="6298"/>
                  <a:pt x="1" y="14040"/>
                </a:cubicBezTo>
                <a:cubicBezTo>
                  <a:pt x="1" y="21803"/>
                  <a:pt x="6278" y="28080"/>
                  <a:pt x="14040" y="28080"/>
                </a:cubicBezTo>
                <a:cubicBezTo>
                  <a:pt x="21803" y="28080"/>
                  <a:pt x="28080" y="21803"/>
                  <a:pt x="28080" y="14040"/>
                </a:cubicBezTo>
                <a:cubicBezTo>
                  <a:pt x="28080" y="6298"/>
                  <a:pt x="21803" y="0"/>
                  <a:pt x="14040" y="0"/>
                </a:cubicBezTo>
                <a:close/>
              </a:path>
            </a:pathLst>
          </a:custGeom>
          <a:solidFill>
            <a:srgbClr val="75C7B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2" name="Google Shape;662;p37"/>
          <p:cNvSpPr/>
          <p:nvPr/>
        </p:nvSpPr>
        <p:spPr>
          <a:xfrm rot="5400000">
            <a:off x="8189695" y="-179626"/>
            <a:ext cx="358161" cy="358161"/>
          </a:xfrm>
          <a:custGeom>
            <a:avLst/>
            <a:gdLst/>
            <a:ahLst/>
            <a:cxnLst/>
            <a:rect l="l" t="t" r="r" b="b"/>
            <a:pathLst>
              <a:path w="19460" h="19460" extrusionOk="0">
                <a:moveTo>
                  <a:pt x="9730" y="1"/>
                </a:moveTo>
                <a:cubicBezTo>
                  <a:pt x="4353" y="1"/>
                  <a:pt x="1" y="4353"/>
                  <a:pt x="1" y="9730"/>
                </a:cubicBezTo>
                <a:cubicBezTo>
                  <a:pt x="1" y="15108"/>
                  <a:pt x="4353" y="19460"/>
                  <a:pt x="9730" y="19460"/>
                </a:cubicBezTo>
                <a:cubicBezTo>
                  <a:pt x="15108" y="19460"/>
                  <a:pt x="19460" y="15108"/>
                  <a:pt x="19460" y="9730"/>
                </a:cubicBezTo>
                <a:cubicBezTo>
                  <a:pt x="19460" y="4353"/>
                  <a:pt x="15108" y="1"/>
                  <a:pt x="9730" y="1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45" name="Google Shape;845;p46"/>
          <p:cNvSpPr txBox="1">
            <a:spLocks noGrp="1"/>
          </p:cNvSpPr>
          <p:nvPr>
            <p:ph type="title"/>
          </p:nvPr>
        </p:nvSpPr>
        <p:spPr>
          <a:xfrm>
            <a:off x="723900" y="540000"/>
            <a:ext cx="77001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>
                <a:latin typeface="티웨이_날다" panose="02000300000000000000" pitchFamily="2" charset="-127"/>
                <a:ea typeface="티웨이_날다" panose="02000300000000000000" pitchFamily="2" charset="-127"/>
              </a:rPr>
              <a:t>메타버스 시장 전망</a:t>
            </a:r>
            <a:endParaRPr lang="ko-KR" altLang="en-US" dirty="0">
              <a:latin typeface="티웨이_날다" panose="02000300000000000000" pitchFamily="2" charset="-127"/>
              <a:ea typeface="티웨이_날다" panose="02000300000000000000" pitchFamily="2" charset="-127"/>
            </a:endParaRPr>
          </a:p>
        </p:txBody>
      </p:sp>
      <p:graphicFrame>
        <p:nvGraphicFramePr>
          <p:cNvPr id="6" name="차트 5">
            <a:extLst>
              <a:ext uri="{FF2B5EF4-FFF2-40B4-BE49-F238E27FC236}">
                <a16:creationId xmlns:a16="http://schemas.microsoft.com/office/drawing/2014/main" id="{59D98A87-9E30-472C-8A04-364CA315C1D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58094824"/>
              </p:ext>
            </p:extLst>
          </p:nvPr>
        </p:nvGraphicFramePr>
        <p:xfrm>
          <a:off x="551954" y="1184927"/>
          <a:ext cx="4096245" cy="309475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2" name="차트 11">
            <a:extLst>
              <a:ext uri="{FF2B5EF4-FFF2-40B4-BE49-F238E27FC236}">
                <a16:creationId xmlns:a16="http://schemas.microsoft.com/office/drawing/2014/main" id="{EDDB4363-C025-48AF-BF9F-4B7BB45E072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95656726"/>
              </p:ext>
            </p:extLst>
          </p:nvPr>
        </p:nvGraphicFramePr>
        <p:xfrm>
          <a:off x="5029636" y="1094871"/>
          <a:ext cx="3394363" cy="318481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28" name="Google Shape;504;p31">
            <a:extLst>
              <a:ext uri="{FF2B5EF4-FFF2-40B4-BE49-F238E27FC236}">
                <a16:creationId xmlns:a16="http://schemas.microsoft.com/office/drawing/2014/main" id="{04011136-F45C-408C-9665-A6E332E18850}"/>
              </a:ext>
            </a:extLst>
          </p:cNvPr>
          <p:cNvSpPr txBox="1">
            <a:spLocks/>
          </p:cNvSpPr>
          <p:nvPr/>
        </p:nvSpPr>
        <p:spPr>
          <a:xfrm>
            <a:off x="1161115" y="4420650"/>
            <a:ext cx="2877924" cy="182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Source Sans Pro"/>
              <a:buChar char="●"/>
              <a:defRPr sz="13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urce Sans Pro"/>
              <a:buChar char="○"/>
              <a:defRPr sz="1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urce Sans Pro"/>
              <a:buChar char="■"/>
              <a:defRPr sz="1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urce Sans Pro"/>
              <a:buChar char="●"/>
              <a:defRPr sz="1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urce Sans Pro"/>
              <a:buChar char="○"/>
              <a:defRPr sz="1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urce Sans Pro"/>
              <a:buChar char="■"/>
              <a:defRPr sz="1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urce Sans Pro"/>
              <a:buChar char="●"/>
              <a:defRPr sz="1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urce Sans Pro"/>
              <a:buChar char="○"/>
              <a:defRPr sz="1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Source Sans Pro"/>
              <a:buChar char="■"/>
              <a:defRPr sz="1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 algn="ctr">
              <a:buFont typeface="Source Sans Pro"/>
              <a:buNone/>
            </a:pPr>
            <a:r>
              <a:rPr lang="en-US" sz="1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[</a:t>
            </a:r>
            <a:r>
              <a:rPr lang="ko-KR" altLang="en-US" sz="1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그림 </a:t>
            </a:r>
            <a:r>
              <a:rPr lang="en-US" altLang="ko-KR" sz="1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1-1] </a:t>
            </a:r>
            <a:r>
              <a:rPr lang="ko-KR" altLang="en-US" sz="1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메타버스 시장 전망</a:t>
            </a:r>
            <a:r>
              <a:rPr lang="en-US" altLang="ko-KR" sz="1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(AR </a:t>
            </a:r>
            <a:r>
              <a:rPr lang="ko-KR" altLang="en-US" sz="1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및 </a:t>
            </a:r>
            <a:r>
              <a:rPr lang="en-US" altLang="ko-KR" sz="1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VR)</a:t>
            </a:r>
            <a:endParaRPr lang="en-US" sz="10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29" name="Google Shape;504;p31">
            <a:extLst>
              <a:ext uri="{FF2B5EF4-FFF2-40B4-BE49-F238E27FC236}">
                <a16:creationId xmlns:a16="http://schemas.microsoft.com/office/drawing/2014/main" id="{0214E398-3403-4580-8D0A-0F4576A7028B}"/>
              </a:ext>
            </a:extLst>
          </p:cNvPr>
          <p:cNvSpPr txBox="1">
            <a:spLocks/>
          </p:cNvSpPr>
          <p:nvPr/>
        </p:nvSpPr>
        <p:spPr>
          <a:xfrm>
            <a:off x="5287856" y="4420650"/>
            <a:ext cx="2877924" cy="182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Source Sans Pro"/>
              <a:buChar char="●"/>
              <a:defRPr sz="13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urce Sans Pro"/>
              <a:buChar char="○"/>
              <a:defRPr sz="1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urce Sans Pro"/>
              <a:buChar char="■"/>
              <a:defRPr sz="1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urce Sans Pro"/>
              <a:buChar char="●"/>
              <a:defRPr sz="1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urce Sans Pro"/>
              <a:buChar char="○"/>
              <a:defRPr sz="1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urce Sans Pro"/>
              <a:buChar char="■"/>
              <a:defRPr sz="1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urce Sans Pro"/>
              <a:buChar char="●"/>
              <a:defRPr sz="1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urce Sans Pro"/>
              <a:buChar char="○"/>
              <a:defRPr sz="1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Source Sans Pro"/>
              <a:buChar char="■"/>
              <a:defRPr sz="1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 algn="ctr">
              <a:buFont typeface="Source Sans Pro"/>
              <a:buNone/>
            </a:pPr>
            <a:r>
              <a:rPr lang="en-US" sz="1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[</a:t>
            </a:r>
            <a:r>
              <a:rPr lang="ko-KR" altLang="en-US" sz="1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그림 </a:t>
            </a:r>
            <a:r>
              <a:rPr lang="en-US" altLang="ko-KR" sz="1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1-2] </a:t>
            </a:r>
            <a:r>
              <a:rPr lang="ko-KR" altLang="en-US" sz="1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메타버스의 주요 응용시장 전망</a:t>
            </a:r>
            <a:r>
              <a:rPr lang="en-US" altLang="ko-KR" sz="1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(2025</a:t>
            </a:r>
            <a:r>
              <a:rPr lang="ko-KR" altLang="en-US" sz="1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년</a:t>
            </a:r>
            <a:r>
              <a:rPr lang="en-US" altLang="ko-KR" sz="1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)</a:t>
            </a:r>
            <a:endParaRPr lang="en-US" sz="10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30" name="Google Shape;504;p31">
            <a:extLst>
              <a:ext uri="{FF2B5EF4-FFF2-40B4-BE49-F238E27FC236}">
                <a16:creationId xmlns:a16="http://schemas.microsoft.com/office/drawing/2014/main" id="{EBAFAACB-616A-48E5-948C-0355DFCA6B0C}"/>
              </a:ext>
            </a:extLst>
          </p:cNvPr>
          <p:cNvSpPr txBox="1">
            <a:spLocks/>
          </p:cNvSpPr>
          <p:nvPr/>
        </p:nvSpPr>
        <p:spPr>
          <a:xfrm>
            <a:off x="5546075" y="4237800"/>
            <a:ext cx="2877924" cy="182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Source Sans Pro"/>
              <a:buChar char="●"/>
              <a:defRPr sz="13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urce Sans Pro"/>
              <a:buChar char="○"/>
              <a:defRPr sz="1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urce Sans Pro"/>
              <a:buChar char="■"/>
              <a:defRPr sz="1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urce Sans Pro"/>
              <a:buChar char="●"/>
              <a:defRPr sz="1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urce Sans Pro"/>
              <a:buChar char="○"/>
              <a:defRPr sz="1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urce Sans Pro"/>
              <a:buChar char="■"/>
              <a:defRPr sz="1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urce Sans Pro"/>
              <a:buChar char="●"/>
              <a:defRPr sz="1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urce Sans Pro"/>
              <a:buChar char="○"/>
              <a:defRPr sz="1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Source Sans Pro"/>
              <a:buChar char="■"/>
              <a:defRPr sz="1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 algn="r">
              <a:buFont typeface="Source Sans Pro"/>
              <a:buNone/>
            </a:pPr>
            <a:r>
              <a:rPr lang="en-US" sz="1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(</a:t>
            </a:r>
            <a:r>
              <a:rPr lang="ko-KR" altLang="en-US" sz="1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자료</a:t>
            </a:r>
            <a:r>
              <a:rPr lang="en-US" altLang="ko-KR" sz="1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: PwC,</a:t>
            </a:r>
            <a:r>
              <a:rPr lang="ko-KR" altLang="en-US" sz="1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 하나금융경영연구소</a:t>
            </a:r>
            <a:r>
              <a:rPr lang="en-US" altLang="ko-KR" sz="1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)</a:t>
            </a:r>
            <a:endParaRPr lang="en-US" sz="10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31" name="Google Shape;504;p31">
            <a:extLst>
              <a:ext uri="{FF2B5EF4-FFF2-40B4-BE49-F238E27FC236}">
                <a16:creationId xmlns:a16="http://schemas.microsoft.com/office/drawing/2014/main" id="{889EA597-E011-4615-AB74-A4B87CD5E6C5}"/>
              </a:ext>
            </a:extLst>
          </p:cNvPr>
          <p:cNvSpPr txBox="1">
            <a:spLocks/>
          </p:cNvSpPr>
          <p:nvPr/>
        </p:nvSpPr>
        <p:spPr>
          <a:xfrm>
            <a:off x="1694076" y="4237800"/>
            <a:ext cx="2877924" cy="182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Source Sans Pro"/>
              <a:buChar char="●"/>
              <a:defRPr sz="13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urce Sans Pro"/>
              <a:buChar char="○"/>
              <a:defRPr sz="1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urce Sans Pro"/>
              <a:buChar char="■"/>
              <a:defRPr sz="1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urce Sans Pro"/>
              <a:buChar char="●"/>
              <a:defRPr sz="1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urce Sans Pro"/>
              <a:buChar char="○"/>
              <a:defRPr sz="1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urce Sans Pro"/>
              <a:buChar char="■"/>
              <a:defRPr sz="1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urce Sans Pro"/>
              <a:buChar char="●"/>
              <a:defRPr sz="1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urce Sans Pro"/>
              <a:buChar char="○"/>
              <a:defRPr sz="1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Source Sans Pro"/>
              <a:buChar char="■"/>
              <a:defRPr sz="1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 algn="r">
              <a:buFont typeface="Source Sans Pro"/>
              <a:buNone/>
            </a:pPr>
            <a:r>
              <a:rPr lang="en-US" sz="1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(</a:t>
            </a:r>
            <a:r>
              <a:rPr lang="ko-KR" altLang="en-US" sz="1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자료</a:t>
            </a:r>
            <a:r>
              <a:rPr lang="en-US" altLang="ko-KR" sz="1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: PwC,</a:t>
            </a:r>
            <a:r>
              <a:rPr lang="ko-KR" altLang="en-US" sz="1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 하나금융경영연구소</a:t>
            </a:r>
            <a:r>
              <a:rPr lang="en-US" altLang="ko-KR" sz="10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)</a:t>
            </a:r>
            <a:endParaRPr lang="en-US" sz="10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Google Shape;982;p52"/>
          <p:cNvSpPr txBox="1">
            <a:spLocks noGrp="1"/>
          </p:cNvSpPr>
          <p:nvPr>
            <p:ph type="title"/>
          </p:nvPr>
        </p:nvSpPr>
        <p:spPr>
          <a:xfrm>
            <a:off x="723900" y="540000"/>
            <a:ext cx="77001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메타버스 </a:t>
            </a:r>
            <a:r>
              <a:rPr lang="ko-KR" altLang="en-US" dirty="0" err="1">
                <a:latin typeface="티웨이_날다" panose="02000300000000000000" pitchFamily="2" charset="-127"/>
                <a:ea typeface="티웨이_날다" panose="02000300000000000000" pitchFamily="2" charset="-127"/>
              </a:rPr>
              <a:t>신산업</a:t>
            </a:r>
            <a:r>
              <a:rPr lang="ko-KR" altLang="en-US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 선도전략</a:t>
            </a:r>
            <a:endParaRPr dirty="0">
              <a:latin typeface="티웨이_날다" panose="02000300000000000000" pitchFamily="2" charset="-127"/>
              <a:ea typeface="티웨이_날다" panose="02000300000000000000" pitchFamily="2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79760106-94B9-4F1A-A2F7-E91D31A06078}"/>
              </a:ext>
            </a:extLst>
          </p:cNvPr>
          <p:cNvGrpSpPr/>
          <p:nvPr/>
        </p:nvGrpSpPr>
        <p:grpSpPr>
          <a:xfrm>
            <a:off x="985810" y="1291354"/>
            <a:ext cx="2877924" cy="2891829"/>
            <a:chOff x="1404910" y="1382779"/>
            <a:chExt cx="2877924" cy="2891829"/>
          </a:xfrm>
        </p:grpSpPr>
        <p:pic>
          <p:nvPicPr>
            <p:cNvPr id="6" name="그림 5" descr="텍스트이(가) 표시된 사진&#10;&#10;자동 생성된 설명">
              <a:extLst>
                <a:ext uri="{FF2B5EF4-FFF2-40B4-BE49-F238E27FC236}">
                  <a16:creationId xmlns:a16="http://schemas.microsoft.com/office/drawing/2014/main" id="{13F41B06-2089-4730-89D7-0D3A9987F5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0539" t="8609" r="10713" b="36544"/>
            <a:stretch/>
          </p:blipFill>
          <p:spPr>
            <a:xfrm>
              <a:off x="1497672" y="1382779"/>
              <a:ext cx="2692400" cy="2652211"/>
            </a:xfrm>
            <a:prstGeom prst="rect">
              <a:avLst/>
            </a:prstGeom>
          </p:spPr>
        </p:pic>
        <p:sp>
          <p:nvSpPr>
            <p:cNvPr id="9" name="Google Shape;504;p31">
              <a:extLst>
                <a:ext uri="{FF2B5EF4-FFF2-40B4-BE49-F238E27FC236}">
                  <a16:creationId xmlns:a16="http://schemas.microsoft.com/office/drawing/2014/main" id="{9842A387-4878-434D-914E-465B804348B6}"/>
                </a:ext>
              </a:extLst>
            </p:cNvPr>
            <p:cNvSpPr txBox="1">
              <a:spLocks/>
            </p:cNvSpPr>
            <p:nvPr/>
          </p:nvSpPr>
          <p:spPr>
            <a:xfrm>
              <a:off x="1404910" y="4091758"/>
              <a:ext cx="2877924" cy="1828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200"/>
                <a:buFont typeface="Source Sans Pro"/>
                <a:buChar char="●"/>
                <a:defRPr sz="1300" b="0" i="0" u="none" strike="noStrike" cap="none">
                  <a:solidFill>
                    <a:schemeClr val="dk2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  <a:lvl2pPr marL="914400" marR="0" lvl="1" indent="-3048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200"/>
                <a:buFont typeface="Source Sans Pro"/>
                <a:buChar char="○"/>
                <a:defRPr sz="1200" b="0" i="0" u="none" strike="noStrike" cap="none">
                  <a:solidFill>
                    <a:schemeClr val="dk2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2pPr>
              <a:lvl3pPr marL="1371600" marR="0" lvl="2" indent="-3048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200"/>
                <a:buFont typeface="Source Sans Pro"/>
                <a:buChar char="■"/>
                <a:defRPr sz="1200" b="0" i="0" u="none" strike="noStrike" cap="none">
                  <a:solidFill>
                    <a:schemeClr val="dk2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3pPr>
              <a:lvl4pPr marL="1828800" marR="0" lvl="3" indent="-3048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200"/>
                <a:buFont typeface="Source Sans Pro"/>
                <a:buChar char="●"/>
                <a:defRPr sz="1200" b="0" i="0" u="none" strike="noStrike" cap="none">
                  <a:solidFill>
                    <a:schemeClr val="dk2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4pPr>
              <a:lvl5pPr marL="2286000" marR="0" lvl="4" indent="-3048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200"/>
                <a:buFont typeface="Source Sans Pro"/>
                <a:buChar char="○"/>
                <a:defRPr sz="1200" b="0" i="0" u="none" strike="noStrike" cap="none">
                  <a:solidFill>
                    <a:schemeClr val="dk2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5pPr>
              <a:lvl6pPr marL="2743200" marR="0" lvl="5" indent="-3048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200"/>
                <a:buFont typeface="Source Sans Pro"/>
                <a:buChar char="■"/>
                <a:defRPr sz="1200" b="0" i="0" u="none" strike="noStrike" cap="none">
                  <a:solidFill>
                    <a:schemeClr val="dk2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6pPr>
              <a:lvl7pPr marL="3200400" marR="0" lvl="6" indent="-3048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200"/>
                <a:buFont typeface="Source Sans Pro"/>
                <a:buChar char="●"/>
                <a:defRPr sz="1200" b="0" i="0" u="none" strike="noStrike" cap="none">
                  <a:solidFill>
                    <a:schemeClr val="dk2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7pPr>
              <a:lvl8pPr marL="3657600" marR="0" lvl="7" indent="-3048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200"/>
                <a:buFont typeface="Source Sans Pro"/>
                <a:buChar char="○"/>
                <a:defRPr sz="1200" b="0" i="0" u="none" strike="noStrike" cap="none">
                  <a:solidFill>
                    <a:schemeClr val="dk2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8pPr>
              <a:lvl9pPr marL="4114800" marR="0" lvl="8" indent="-304800" algn="l" rtl="0">
                <a:lnSpc>
                  <a:spcPct val="100000"/>
                </a:lnSpc>
                <a:spcBef>
                  <a:spcPts val="1600"/>
                </a:spcBef>
                <a:spcAft>
                  <a:spcPts val="1600"/>
                </a:spcAft>
                <a:buClr>
                  <a:schemeClr val="dk2"/>
                </a:buClr>
                <a:buSzPts val="1200"/>
                <a:buFont typeface="Source Sans Pro"/>
                <a:buChar char="■"/>
                <a:defRPr sz="1200" b="0" i="0" u="none" strike="noStrike" cap="none">
                  <a:solidFill>
                    <a:schemeClr val="dk2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9pPr>
            </a:lstStyle>
            <a:p>
              <a:pPr marL="0" indent="0" algn="ctr">
                <a:buFont typeface="Source Sans Pro"/>
                <a:buNone/>
              </a:pPr>
              <a:r>
                <a:rPr lang="en-US" sz="10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[</a:t>
              </a:r>
              <a:r>
                <a:rPr lang="ko-KR" altLang="en-US" sz="10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표 </a:t>
              </a:r>
              <a:r>
                <a:rPr lang="en-US" altLang="ko-KR" sz="10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1-1] 10</a:t>
              </a:r>
              <a:r>
                <a:rPr lang="ko-KR" altLang="en-US" sz="10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대 분야 메타버스 플랫폼 개발 과제 예시</a:t>
              </a:r>
              <a:endParaRPr lang="en-US" sz="1000" dirty="0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1D06056-62AF-4E51-ADE0-1E6DF0039264}"/>
              </a:ext>
            </a:extLst>
          </p:cNvPr>
          <p:cNvGrpSpPr/>
          <p:nvPr/>
        </p:nvGrpSpPr>
        <p:grpSpPr>
          <a:xfrm>
            <a:off x="4572928" y="1090193"/>
            <a:ext cx="3492500" cy="1088740"/>
            <a:chOff x="4489450" y="1090193"/>
            <a:chExt cx="3492500" cy="1088740"/>
          </a:xfrm>
        </p:grpSpPr>
        <p:pic>
          <p:nvPicPr>
            <p:cNvPr id="7" name="Picture 1">
              <a:extLst>
                <a:ext uri="{FF2B5EF4-FFF2-40B4-BE49-F238E27FC236}">
                  <a16:creationId xmlns:a16="http://schemas.microsoft.com/office/drawing/2014/main" id="{1D06CECC-04AC-47C7-A4C7-DBBF55E7F4B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489450" y="1090193"/>
              <a:ext cx="3492500" cy="849122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11" name="Google Shape;504;p31">
              <a:extLst>
                <a:ext uri="{FF2B5EF4-FFF2-40B4-BE49-F238E27FC236}">
                  <a16:creationId xmlns:a16="http://schemas.microsoft.com/office/drawing/2014/main" id="{39A057D9-5459-42E4-A677-19DDAEFEE66A}"/>
                </a:ext>
              </a:extLst>
            </p:cNvPr>
            <p:cNvSpPr txBox="1">
              <a:spLocks/>
            </p:cNvSpPr>
            <p:nvPr/>
          </p:nvSpPr>
          <p:spPr>
            <a:xfrm>
              <a:off x="4796738" y="1996083"/>
              <a:ext cx="2877924" cy="1828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200"/>
                <a:buFont typeface="Source Sans Pro"/>
                <a:buChar char="●"/>
                <a:defRPr sz="1300" b="0" i="0" u="none" strike="noStrike" cap="none">
                  <a:solidFill>
                    <a:schemeClr val="dk2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  <a:lvl2pPr marL="914400" marR="0" lvl="1" indent="-3048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200"/>
                <a:buFont typeface="Source Sans Pro"/>
                <a:buChar char="○"/>
                <a:defRPr sz="1200" b="0" i="0" u="none" strike="noStrike" cap="none">
                  <a:solidFill>
                    <a:schemeClr val="dk2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2pPr>
              <a:lvl3pPr marL="1371600" marR="0" lvl="2" indent="-3048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200"/>
                <a:buFont typeface="Source Sans Pro"/>
                <a:buChar char="■"/>
                <a:defRPr sz="1200" b="0" i="0" u="none" strike="noStrike" cap="none">
                  <a:solidFill>
                    <a:schemeClr val="dk2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3pPr>
              <a:lvl4pPr marL="1828800" marR="0" lvl="3" indent="-3048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200"/>
                <a:buFont typeface="Source Sans Pro"/>
                <a:buChar char="●"/>
                <a:defRPr sz="1200" b="0" i="0" u="none" strike="noStrike" cap="none">
                  <a:solidFill>
                    <a:schemeClr val="dk2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4pPr>
              <a:lvl5pPr marL="2286000" marR="0" lvl="4" indent="-3048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200"/>
                <a:buFont typeface="Source Sans Pro"/>
                <a:buChar char="○"/>
                <a:defRPr sz="1200" b="0" i="0" u="none" strike="noStrike" cap="none">
                  <a:solidFill>
                    <a:schemeClr val="dk2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5pPr>
              <a:lvl6pPr marL="2743200" marR="0" lvl="5" indent="-3048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200"/>
                <a:buFont typeface="Source Sans Pro"/>
                <a:buChar char="■"/>
                <a:defRPr sz="1200" b="0" i="0" u="none" strike="noStrike" cap="none">
                  <a:solidFill>
                    <a:schemeClr val="dk2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6pPr>
              <a:lvl7pPr marL="3200400" marR="0" lvl="6" indent="-3048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200"/>
                <a:buFont typeface="Source Sans Pro"/>
                <a:buChar char="●"/>
                <a:defRPr sz="1200" b="0" i="0" u="none" strike="noStrike" cap="none">
                  <a:solidFill>
                    <a:schemeClr val="dk2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7pPr>
              <a:lvl8pPr marL="3657600" marR="0" lvl="7" indent="-3048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200"/>
                <a:buFont typeface="Source Sans Pro"/>
                <a:buChar char="○"/>
                <a:defRPr sz="1200" b="0" i="0" u="none" strike="noStrike" cap="none">
                  <a:solidFill>
                    <a:schemeClr val="dk2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8pPr>
              <a:lvl9pPr marL="4114800" marR="0" lvl="8" indent="-304800" algn="l" rtl="0">
                <a:lnSpc>
                  <a:spcPct val="100000"/>
                </a:lnSpc>
                <a:spcBef>
                  <a:spcPts val="1600"/>
                </a:spcBef>
                <a:spcAft>
                  <a:spcPts val="1600"/>
                </a:spcAft>
                <a:buClr>
                  <a:schemeClr val="dk2"/>
                </a:buClr>
                <a:buSzPts val="1200"/>
                <a:buFont typeface="Source Sans Pro"/>
                <a:buChar char="■"/>
                <a:defRPr sz="1200" b="0" i="0" u="none" strike="noStrike" cap="none">
                  <a:solidFill>
                    <a:schemeClr val="dk2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9pPr>
            </a:lstStyle>
            <a:p>
              <a:pPr marL="0" indent="0" algn="ctr">
                <a:buFont typeface="Source Sans Pro"/>
                <a:buNone/>
              </a:pPr>
              <a:r>
                <a:rPr lang="en-US" sz="10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[</a:t>
              </a:r>
              <a:r>
                <a:rPr lang="ko-KR" altLang="en-US" sz="10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그림 </a:t>
              </a:r>
              <a:r>
                <a:rPr lang="en-US" altLang="ko-KR" sz="10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1-3] </a:t>
              </a:r>
              <a:r>
                <a:rPr lang="ko-KR" altLang="en-US" sz="10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메타버스 </a:t>
              </a:r>
              <a:r>
                <a:rPr lang="ko-KR" altLang="en-US" sz="1000" dirty="0" err="1">
                  <a:latin typeface="Noto Sans KR" panose="020B0500000000000000" pitchFamily="34" charset="-127"/>
                  <a:ea typeface="Noto Sans KR" panose="020B0500000000000000" pitchFamily="34" charset="-127"/>
                </a:rPr>
                <a:t>신산업</a:t>
              </a:r>
              <a:r>
                <a:rPr lang="ko-KR" altLang="en-US" sz="10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 선도전략 비전 </a:t>
              </a:r>
              <a:r>
                <a:rPr lang="en-US" altLang="ko-KR" sz="10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2026</a:t>
              </a:r>
              <a:endParaRPr lang="en-US" sz="1000" dirty="0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EB7462E-545F-442E-8B77-FC575F9603B6}"/>
              </a:ext>
            </a:extLst>
          </p:cNvPr>
          <p:cNvGrpSpPr/>
          <p:nvPr/>
        </p:nvGrpSpPr>
        <p:grpSpPr>
          <a:xfrm>
            <a:off x="4601261" y="2418551"/>
            <a:ext cx="3435833" cy="1856057"/>
            <a:chOff x="4489450" y="2418551"/>
            <a:chExt cx="3435833" cy="1856057"/>
          </a:xfrm>
        </p:grpSpPr>
        <p:pic>
          <p:nvPicPr>
            <p:cNvPr id="8" name="Picture 3">
              <a:extLst>
                <a:ext uri="{FF2B5EF4-FFF2-40B4-BE49-F238E27FC236}">
                  <a16:creationId xmlns:a16="http://schemas.microsoft.com/office/drawing/2014/main" id="{74E2AB50-9659-43DF-B121-CD7D778C76F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489450" y="2418551"/>
              <a:ext cx="3435833" cy="1616439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12" name="Google Shape;504;p31">
              <a:extLst>
                <a:ext uri="{FF2B5EF4-FFF2-40B4-BE49-F238E27FC236}">
                  <a16:creationId xmlns:a16="http://schemas.microsoft.com/office/drawing/2014/main" id="{9A4C0F6F-BB49-4821-9179-D7B810872DF9}"/>
                </a:ext>
              </a:extLst>
            </p:cNvPr>
            <p:cNvSpPr txBox="1">
              <a:spLocks/>
            </p:cNvSpPr>
            <p:nvPr/>
          </p:nvSpPr>
          <p:spPr>
            <a:xfrm>
              <a:off x="4768404" y="4091758"/>
              <a:ext cx="2877924" cy="1828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200"/>
                <a:buFont typeface="Source Sans Pro"/>
                <a:buChar char="●"/>
                <a:defRPr sz="1300" b="0" i="0" u="none" strike="noStrike" cap="none">
                  <a:solidFill>
                    <a:schemeClr val="dk2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  <a:lvl2pPr marL="914400" marR="0" lvl="1" indent="-3048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200"/>
                <a:buFont typeface="Source Sans Pro"/>
                <a:buChar char="○"/>
                <a:defRPr sz="1200" b="0" i="0" u="none" strike="noStrike" cap="none">
                  <a:solidFill>
                    <a:schemeClr val="dk2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2pPr>
              <a:lvl3pPr marL="1371600" marR="0" lvl="2" indent="-3048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200"/>
                <a:buFont typeface="Source Sans Pro"/>
                <a:buChar char="■"/>
                <a:defRPr sz="1200" b="0" i="0" u="none" strike="noStrike" cap="none">
                  <a:solidFill>
                    <a:schemeClr val="dk2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3pPr>
              <a:lvl4pPr marL="1828800" marR="0" lvl="3" indent="-3048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200"/>
                <a:buFont typeface="Source Sans Pro"/>
                <a:buChar char="●"/>
                <a:defRPr sz="1200" b="0" i="0" u="none" strike="noStrike" cap="none">
                  <a:solidFill>
                    <a:schemeClr val="dk2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4pPr>
              <a:lvl5pPr marL="2286000" marR="0" lvl="4" indent="-3048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200"/>
                <a:buFont typeface="Source Sans Pro"/>
                <a:buChar char="○"/>
                <a:defRPr sz="1200" b="0" i="0" u="none" strike="noStrike" cap="none">
                  <a:solidFill>
                    <a:schemeClr val="dk2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5pPr>
              <a:lvl6pPr marL="2743200" marR="0" lvl="5" indent="-3048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200"/>
                <a:buFont typeface="Source Sans Pro"/>
                <a:buChar char="■"/>
                <a:defRPr sz="1200" b="0" i="0" u="none" strike="noStrike" cap="none">
                  <a:solidFill>
                    <a:schemeClr val="dk2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6pPr>
              <a:lvl7pPr marL="3200400" marR="0" lvl="6" indent="-3048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200"/>
                <a:buFont typeface="Source Sans Pro"/>
                <a:buChar char="●"/>
                <a:defRPr sz="1200" b="0" i="0" u="none" strike="noStrike" cap="none">
                  <a:solidFill>
                    <a:schemeClr val="dk2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7pPr>
              <a:lvl8pPr marL="3657600" marR="0" lvl="7" indent="-3048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200"/>
                <a:buFont typeface="Source Sans Pro"/>
                <a:buChar char="○"/>
                <a:defRPr sz="1200" b="0" i="0" u="none" strike="noStrike" cap="none">
                  <a:solidFill>
                    <a:schemeClr val="dk2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8pPr>
              <a:lvl9pPr marL="4114800" marR="0" lvl="8" indent="-304800" algn="l" rtl="0">
                <a:lnSpc>
                  <a:spcPct val="100000"/>
                </a:lnSpc>
                <a:spcBef>
                  <a:spcPts val="1600"/>
                </a:spcBef>
                <a:spcAft>
                  <a:spcPts val="1600"/>
                </a:spcAft>
                <a:buClr>
                  <a:schemeClr val="dk2"/>
                </a:buClr>
                <a:buSzPts val="1200"/>
                <a:buFont typeface="Source Sans Pro"/>
                <a:buChar char="■"/>
                <a:defRPr sz="1200" b="0" i="0" u="none" strike="noStrike" cap="none">
                  <a:solidFill>
                    <a:schemeClr val="dk2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9pPr>
            </a:lstStyle>
            <a:p>
              <a:pPr marL="0" indent="0" algn="ctr">
                <a:buFont typeface="Source Sans Pro"/>
                <a:buNone/>
              </a:pPr>
              <a:r>
                <a:rPr lang="en-US" sz="10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[</a:t>
              </a:r>
              <a:r>
                <a:rPr lang="ko-KR" altLang="en-US" sz="10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그림 </a:t>
              </a:r>
              <a:r>
                <a:rPr lang="en-US" altLang="ko-KR" sz="10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1-4] </a:t>
              </a:r>
              <a:r>
                <a:rPr lang="ko-KR" altLang="en-US" sz="10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메타버스 아카데미 운영</a:t>
              </a:r>
              <a:r>
                <a:rPr lang="en-US" altLang="ko-KR" sz="10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(</a:t>
              </a:r>
              <a:r>
                <a:rPr lang="ko-KR" altLang="en-US" sz="10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안</a:t>
              </a:r>
              <a:r>
                <a:rPr lang="en-US" altLang="ko-KR" sz="10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)</a:t>
              </a:r>
              <a:endParaRPr lang="en-US" sz="1000" dirty="0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37704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extLst>
    <p:ext uri="{6950BFC3-D8DA-4A85-94F7-54DA5524770B}">
      <p188:commentRel xmlns:p188="http://schemas.microsoft.com/office/powerpoint/2018/8/main" r:id="rId3"/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oogle Shape;9902;p66">
            <a:extLst>
              <a:ext uri="{FF2B5EF4-FFF2-40B4-BE49-F238E27FC236}">
                <a16:creationId xmlns:a16="http://schemas.microsoft.com/office/drawing/2014/main" id="{96449D3F-FC2D-4641-AB05-0607B452DB40}"/>
              </a:ext>
            </a:extLst>
          </p:cNvPr>
          <p:cNvGrpSpPr/>
          <p:nvPr/>
        </p:nvGrpSpPr>
        <p:grpSpPr>
          <a:xfrm>
            <a:off x="4128151" y="3194683"/>
            <a:ext cx="365344" cy="368785"/>
            <a:chOff x="-60987050" y="2671400"/>
            <a:chExt cx="315850" cy="318825"/>
          </a:xfrm>
          <a:solidFill>
            <a:schemeClr val="accent4"/>
          </a:solidFill>
        </p:grpSpPr>
        <p:sp>
          <p:nvSpPr>
            <p:cNvPr id="31" name="Google Shape;9903;p66">
              <a:extLst>
                <a:ext uri="{FF2B5EF4-FFF2-40B4-BE49-F238E27FC236}">
                  <a16:creationId xmlns:a16="http://schemas.microsoft.com/office/drawing/2014/main" id="{0B5FF2B1-CB0A-4154-8DA7-C96821B95F57}"/>
                </a:ext>
              </a:extLst>
            </p:cNvPr>
            <p:cNvSpPr/>
            <p:nvPr/>
          </p:nvSpPr>
          <p:spPr>
            <a:xfrm>
              <a:off x="-60987050" y="2671400"/>
              <a:ext cx="315850" cy="318825"/>
            </a:xfrm>
            <a:custGeom>
              <a:avLst/>
              <a:gdLst/>
              <a:ahLst/>
              <a:cxnLst/>
              <a:rect l="l" t="t" r="r" b="b"/>
              <a:pathLst>
                <a:path w="12634" h="12753" extrusionOk="0">
                  <a:moveTo>
                    <a:pt x="6270" y="844"/>
                  </a:moveTo>
                  <a:lnTo>
                    <a:pt x="11783" y="3175"/>
                  </a:lnTo>
                  <a:lnTo>
                    <a:pt x="11783" y="4152"/>
                  </a:lnTo>
                  <a:lnTo>
                    <a:pt x="757" y="4152"/>
                  </a:lnTo>
                  <a:lnTo>
                    <a:pt x="757" y="3175"/>
                  </a:lnTo>
                  <a:lnTo>
                    <a:pt x="6270" y="844"/>
                  </a:lnTo>
                  <a:close/>
                  <a:moveTo>
                    <a:pt x="2552" y="5002"/>
                  </a:moveTo>
                  <a:lnTo>
                    <a:pt x="2552" y="10232"/>
                  </a:lnTo>
                  <a:lnTo>
                    <a:pt x="1733" y="10232"/>
                  </a:lnTo>
                  <a:lnTo>
                    <a:pt x="1733" y="5002"/>
                  </a:lnTo>
                  <a:close/>
                  <a:moveTo>
                    <a:pt x="5041" y="5002"/>
                  </a:moveTo>
                  <a:lnTo>
                    <a:pt x="5041" y="10232"/>
                  </a:lnTo>
                  <a:lnTo>
                    <a:pt x="3403" y="10232"/>
                  </a:lnTo>
                  <a:lnTo>
                    <a:pt x="3403" y="5002"/>
                  </a:lnTo>
                  <a:close/>
                  <a:moveTo>
                    <a:pt x="6711" y="5002"/>
                  </a:moveTo>
                  <a:lnTo>
                    <a:pt x="6711" y="10232"/>
                  </a:lnTo>
                  <a:lnTo>
                    <a:pt x="5860" y="10232"/>
                  </a:lnTo>
                  <a:lnTo>
                    <a:pt x="5860" y="5002"/>
                  </a:lnTo>
                  <a:close/>
                  <a:moveTo>
                    <a:pt x="9168" y="5002"/>
                  </a:moveTo>
                  <a:lnTo>
                    <a:pt x="9168" y="10232"/>
                  </a:lnTo>
                  <a:lnTo>
                    <a:pt x="7530" y="10232"/>
                  </a:lnTo>
                  <a:lnTo>
                    <a:pt x="7530" y="5002"/>
                  </a:lnTo>
                  <a:close/>
                  <a:moveTo>
                    <a:pt x="10838" y="5002"/>
                  </a:moveTo>
                  <a:lnTo>
                    <a:pt x="10838" y="10232"/>
                  </a:lnTo>
                  <a:lnTo>
                    <a:pt x="10019" y="10232"/>
                  </a:lnTo>
                  <a:lnTo>
                    <a:pt x="10019" y="5002"/>
                  </a:lnTo>
                  <a:close/>
                  <a:moveTo>
                    <a:pt x="11374" y="11020"/>
                  </a:moveTo>
                  <a:cubicBezTo>
                    <a:pt x="11594" y="11051"/>
                    <a:pt x="11783" y="11209"/>
                    <a:pt x="11783" y="11461"/>
                  </a:cubicBezTo>
                  <a:lnTo>
                    <a:pt x="11783" y="11870"/>
                  </a:lnTo>
                  <a:lnTo>
                    <a:pt x="757" y="11870"/>
                  </a:lnTo>
                  <a:lnTo>
                    <a:pt x="757" y="11461"/>
                  </a:lnTo>
                  <a:cubicBezTo>
                    <a:pt x="757" y="11209"/>
                    <a:pt x="946" y="11020"/>
                    <a:pt x="1198" y="11020"/>
                  </a:cubicBezTo>
                  <a:close/>
                  <a:moveTo>
                    <a:pt x="6290" y="1"/>
                  </a:moveTo>
                  <a:cubicBezTo>
                    <a:pt x="6238" y="1"/>
                    <a:pt x="6191" y="9"/>
                    <a:pt x="6144" y="25"/>
                  </a:cubicBezTo>
                  <a:lnTo>
                    <a:pt x="252" y="2514"/>
                  </a:lnTo>
                  <a:cubicBezTo>
                    <a:pt x="95" y="2577"/>
                    <a:pt x="0" y="2703"/>
                    <a:pt x="0" y="2892"/>
                  </a:cubicBezTo>
                  <a:lnTo>
                    <a:pt x="0" y="4561"/>
                  </a:lnTo>
                  <a:cubicBezTo>
                    <a:pt x="0" y="4782"/>
                    <a:pt x="189" y="5002"/>
                    <a:pt x="410" y="5002"/>
                  </a:cubicBezTo>
                  <a:lnTo>
                    <a:pt x="946" y="5002"/>
                  </a:lnTo>
                  <a:lnTo>
                    <a:pt x="946" y="10264"/>
                  </a:lnTo>
                  <a:cubicBezTo>
                    <a:pt x="410" y="10390"/>
                    <a:pt x="0" y="10894"/>
                    <a:pt x="0" y="11492"/>
                  </a:cubicBezTo>
                  <a:lnTo>
                    <a:pt x="0" y="12311"/>
                  </a:lnTo>
                  <a:cubicBezTo>
                    <a:pt x="0" y="12532"/>
                    <a:pt x="189" y="12753"/>
                    <a:pt x="410" y="12753"/>
                  </a:cubicBezTo>
                  <a:lnTo>
                    <a:pt x="12256" y="12753"/>
                  </a:lnTo>
                  <a:cubicBezTo>
                    <a:pt x="12476" y="12753"/>
                    <a:pt x="12634" y="12532"/>
                    <a:pt x="12634" y="12311"/>
                  </a:cubicBezTo>
                  <a:lnTo>
                    <a:pt x="12634" y="11492"/>
                  </a:lnTo>
                  <a:cubicBezTo>
                    <a:pt x="12634" y="10894"/>
                    <a:pt x="12256" y="10390"/>
                    <a:pt x="11689" y="10264"/>
                  </a:cubicBezTo>
                  <a:lnTo>
                    <a:pt x="11689" y="5002"/>
                  </a:lnTo>
                  <a:lnTo>
                    <a:pt x="12256" y="5002"/>
                  </a:lnTo>
                  <a:cubicBezTo>
                    <a:pt x="12476" y="5002"/>
                    <a:pt x="12634" y="4782"/>
                    <a:pt x="12634" y="4561"/>
                  </a:cubicBezTo>
                  <a:lnTo>
                    <a:pt x="12634" y="2892"/>
                  </a:lnTo>
                  <a:cubicBezTo>
                    <a:pt x="12602" y="2734"/>
                    <a:pt x="12539" y="2577"/>
                    <a:pt x="12382" y="2514"/>
                  </a:cubicBezTo>
                  <a:lnTo>
                    <a:pt x="6459" y="25"/>
                  </a:lnTo>
                  <a:cubicBezTo>
                    <a:pt x="6396" y="9"/>
                    <a:pt x="6341" y="1"/>
                    <a:pt x="629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9904;p66">
              <a:extLst>
                <a:ext uri="{FF2B5EF4-FFF2-40B4-BE49-F238E27FC236}">
                  <a16:creationId xmlns:a16="http://schemas.microsoft.com/office/drawing/2014/main" id="{05E01F3B-E51C-4761-BB15-5823A58ABE08}"/>
                </a:ext>
              </a:extLst>
            </p:cNvPr>
            <p:cNvSpPr/>
            <p:nvPr/>
          </p:nvSpPr>
          <p:spPr>
            <a:xfrm>
              <a:off x="-60839775" y="2731075"/>
              <a:ext cx="19725" cy="19725"/>
            </a:xfrm>
            <a:custGeom>
              <a:avLst/>
              <a:gdLst/>
              <a:ahLst/>
              <a:cxnLst/>
              <a:rect l="l" t="t" r="r" b="b"/>
              <a:pathLst>
                <a:path w="789" h="789" extrusionOk="0">
                  <a:moveTo>
                    <a:pt x="379" y="0"/>
                  </a:moveTo>
                  <a:cubicBezTo>
                    <a:pt x="158" y="0"/>
                    <a:pt x="1" y="190"/>
                    <a:pt x="1" y="379"/>
                  </a:cubicBezTo>
                  <a:cubicBezTo>
                    <a:pt x="1" y="599"/>
                    <a:pt x="158" y="788"/>
                    <a:pt x="379" y="788"/>
                  </a:cubicBezTo>
                  <a:cubicBezTo>
                    <a:pt x="599" y="788"/>
                    <a:pt x="789" y="599"/>
                    <a:pt x="789" y="379"/>
                  </a:cubicBezTo>
                  <a:cubicBezTo>
                    <a:pt x="789" y="190"/>
                    <a:pt x="599" y="0"/>
                    <a:pt x="37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6" name="Google Shape;516;p32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01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메타버스 교육 기반 사례</a:t>
            </a:r>
            <a:endParaRPr dirty="0">
              <a:latin typeface="티웨이_날다" panose="02000300000000000000" pitchFamily="2" charset="-127"/>
              <a:ea typeface="티웨이_날다" panose="02000300000000000000" pitchFamily="2" charset="-127"/>
            </a:endParaRPr>
          </a:p>
        </p:txBody>
      </p:sp>
      <p:sp>
        <p:nvSpPr>
          <p:cNvPr id="517" name="Google Shape;517;p32"/>
          <p:cNvSpPr txBox="1">
            <a:spLocks noGrp="1"/>
          </p:cNvSpPr>
          <p:nvPr>
            <p:ph type="subTitle" idx="1"/>
          </p:nvPr>
        </p:nvSpPr>
        <p:spPr>
          <a:xfrm>
            <a:off x="2139567" y="2039250"/>
            <a:ext cx="2353928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가상현실 기술을 이용한 대화형 게임 형태의 전래동화</a:t>
            </a:r>
            <a:r>
              <a:rPr lang="en-US" altLang="ko-KR" dirty="0"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정기성 외</a:t>
            </a:r>
            <a:r>
              <a:rPr lang="en-US" altLang="ko-KR" dirty="0">
                <a:latin typeface="Noto Sans KR" panose="020B0500000000000000" pitchFamily="34" charset="-127"/>
                <a:ea typeface="Noto Sans KR" panose="020B0500000000000000" pitchFamily="34" charset="-127"/>
              </a:rPr>
              <a:t>(2016)</a:t>
            </a:r>
            <a:endParaRPr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518" name="Google Shape;518;p32"/>
          <p:cNvSpPr txBox="1">
            <a:spLocks noGrp="1"/>
          </p:cNvSpPr>
          <p:nvPr>
            <p:ph type="subTitle" idx="2"/>
          </p:nvPr>
        </p:nvSpPr>
        <p:spPr>
          <a:xfrm>
            <a:off x="5997192" y="2039250"/>
            <a:ext cx="2422908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>
                <a:latin typeface="Noto Sans KR" panose="020B0500000000000000" pitchFamily="34" charset="-127"/>
                <a:ea typeface="Noto Sans KR" panose="020B0500000000000000" pitchFamily="34" charset="-127"/>
              </a:rPr>
              <a:t>Second life </a:t>
            </a: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플랫폼을 통한 고등학생 대상 온라인 협력 학습</a:t>
            </a:r>
            <a:r>
              <a:rPr lang="en-US" altLang="ko-KR" dirty="0"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김미화</a:t>
            </a:r>
            <a:r>
              <a:rPr lang="en-US" altLang="ko-KR" dirty="0">
                <a:latin typeface="Noto Sans KR" panose="020B0500000000000000" pitchFamily="34" charset="-127"/>
                <a:ea typeface="Noto Sans KR" panose="020B0500000000000000" pitchFamily="34" charset="-127"/>
              </a:rPr>
              <a:t>(2017)</a:t>
            </a:r>
            <a:endParaRPr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519" name="Google Shape;519;p32"/>
          <p:cNvSpPr txBox="1">
            <a:spLocks noGrp="1"/>
          </p:cNvSpPr>
          <p:nvPr>
            <p:ph type="subTitle" idx="3"/>
          </p:nvPr>
        </p:nvSpPr>
        <p:spPr>
          <a:xfrm>
            <a:off x="4068366" y="3515625"/>
            <a:ext cx="2624533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대학의 온라인 교육을 위한 가상 박물관</a:t>
            </a:r>
            <a:r>
              <a:rPr lang="en-US" altLang="ko-KR" dirty="0"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이현민 외</a:t>
            </a:r>
            <a:r>
              <a:rPr lang="en-US" altLang="ko-KR" dirty="0">
                <a:latin typeface="Noto Sans KR" panose="020B0500000000000000" pitchFamily="34" charset="-127"/>
                <a:ea typeface="Noto Sans KR" panose="020B0500000000000000" pitchFamily="34" charset="-127"/>
              </a:rPr>
              <a:t>(2020)</a:t>
            </a:r>
            <a:endParaRPr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grpSp>
        <p:nvGrpSpPr>
          <p:cNvPr id="520" name="Google Shape;520;p32"/>
          <p:cNvGrpSpPr/>
          <p:nvPr/>
        </p:nvGrpSpPr>
        <p:grpSpPr>
          <a:xfrm>
            <a:off x="861108" y="1634475"/>
            <a:ext cx="1095440" cy="1095401"/>
            <a:chOff x="8420100" y="0"/>
            <a:chExt cx="702025" cy="702000"/>
          </a:xfrm>
        </p:grpSpPr>
        <p:sp>
          <p:nvSpPr>
            <p:cNvPr id="521" name="Google Shape;521;p32"/>
            <p:cNvSpPr/>
            <p:nvPr/>
          </p:nvSpPr>
          <p:spPr>
            <a:xfrm>
              <a:off x="8420100" y="0"/>
              <a:ext cx="702025" cy="702000"/>
            </a:xfrm>
            <a:custGeom>
              <a:avLst/>
              <a:gdLst/>
              <a:ahLst/>
              <a:cxnLst/>
              <a:rect l="l" t="t" r="r" b="b"/>
              <a:pathLst>
                <a:path w="28081" h="28080" extrusionOk="0">
                  <a:moveTo>
                    <a:pt x="14040" y="0"/>
                  </a:moveTo>
                  <a:cubicBezTo>
                    <a:pt x="6278" y="0"/>
                    <a:pt x="1" y="6298"/>
                    <a:pt x="1" y="14040"/>
                  </a:cubicBezTo>
                  <a:cubicBezTo>
                    <a:pt x="1" y="21803"/>
                    <a:pt x="6278" y="28080"/>
                    <a:pt x="14040" y="28080"/>
                  </a:cubicBezTo>
                  <a:cubicBezTo>
                    <a:pt x="21803" y="28080"/>
                    <a:pt x="28080" y="21803"/>
                    <a:pt x="28080" y="14040"/>
                  </a:cubicBezTo>
                  <a:cubicBezTo>
                    <a:pt x="28080" y="6298"/>
                    <a:pt x="21803" y="0"/>
                    <a:pt x="1404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32"/>
            <p:cNvSpPr/>
            <p:nvPr/>
          </p:nvSpPr>
          <p:spPr>
            <a:xfrm>
              <a:off x="8527850" y="107750"/>
              <a:ext cx="486500" cy="486500"/>
            </a:xfrm>
            <a:custGeom>
              <a:avLst/>
              <a:gdLst/>
              <a:ahLst/>
              <a:cxnLst/>
              <a:rect l="l" t="t" r="r" b="b"/>
              <a:pathLst>
                <a:path w="19460" h="19460" extrusionOk="0">
                  <a:moveTo>
                    <a:pt x="9730" y="1"/>
                  </a:moveTo>
                  <a:cubicBezTo>
                    <a:pt x="4353" y="1"/>
                    <a:pt x="1" y="4353"/>
                    <a:pt x="1" y="9730"/>
                  </a:cubicBezTo>
                  <a:cubicBezTo>
                    <a:pt x="1" y="15108"/>
                    <a:pt x="4353" y="19460"/>
                    <a:pt x="9730" y="19460"/>
                  </a:cubicBezTo>
                  <a:cubicBezTo>
                    <a:pt x="15108" y="19460"/>
                    <a:pt x="19460" y="15108"/>
                    <a:pt x="19460" y="9730"/>
                  </a:cubicBezTo>
                  <a:cubicBezTo>
                    <a:pt x="19460" y="4353"/>
                    <a:pt x="15108" y="1"/>
                    <a:pt x="97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3" name="Google Shape;523;p32"/>
          <p:cNvGrpSpPr/>
          <p:nvPr/>
        </p:nvGrpSpPr>
        <p:grpSpPr>
          <a:xfrm>
            <a:off x="4712648" y="1634475"/>
            <a:ext cx="1095440" cy="1095401"/>
            <a:chOff x="8420100" y="0"/>
            <a:chExt cx="702025" cy="702000"/>
          </a:xfrm>
        </p:grpSpPr>
        <p:sp>
          <p:nvSpPr>
            <p:cNvPr id="524" name="Google Shape;524;p32"/>
            <p:cNvSpPr/>
            <p:nvPr/>
          </p:nvSpPr>
          <p:spPr>
            <a:xfrm>
              <a:off x="8420100" y="0"/>
              <a:ext cx="702025" cy="702000"/>
            </a:xfrm>
            <a:custGeom>
              <a:avLst/>
              <a:gdLst/>
              <a:ahLst/>
              <a:cxnLst/>
              <a:rect l="l" t="t" r="r" b="b"/>
              <a:pathLst>
                <a:path w="28081" h="28080" extrusionOk="0">
                  <a:moveTo>
                    <a:pt x="14040" y="0"/>
                  </a:moveTo>
                  <a:cubicBezTo>
                    <a:pt x="6278" y="0"/>
                    <a:pt x="1" y="6298"/>
                    <a:pt x="1" y="14040"/>
                  </a:cubicBezTo>
                  <a:cubicBezTo>
                    <a:pt x="1" y="21803"/>
                    <a:pt x="6278" y="28080"/>
                    <a:pt x="14040" y="28080"/>
                  </a:cubicBezTo>
                  <a:cubicBezTo>
                    <a:pt x="21803" y="28080"/>
                    <a:pt x="28080" y="21803"/>
                    <a:pt x="28080" y="14040"/>
                  </a:cubicBezTo>
                  <a:cubicBezTo>
                    <a:pt x="28080" y="6298"/>
                    <a:pt x="21803" y="0"/>
                    <a:pt x="140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32"/>
            <p:cNvSpPr/>
            <p:nvPr/>
          </p:nvSpPr>
          <p:spPr>
            <a:xfrm>
              <a:off x="8527850" y="107750"/>
              <a:ext cx="486500" cy="486500"/>
            </a:xfrm>
            <a:custGeom>
              <a:avLst/>
              <a:gdLst/>
              <a:ahLst/>
              <a:cxnLst/>
              <a:rect l="l" t="t" r="r" b="b"/>
              <a:pathLst>
                <a:path w="19460" h="19460" extrusionOk="0">
                  <a:moveTo>
                    <a:pt x="9730" y="1"/>
                  </a:moveTo>
                  <a:cubicBezTo>
                    <a:pt x="4353" y="1"/>
                    <a:pt x="1" y="4353"/>
                    <a:pt x="1" y="9730"/>
                  </a:cubicBezTo>
                  <a:cubicBezTo>
                    <a:pt x="1" y="15108"/>
                    <a:pt x="4353" y="19460"/>
                    <a:pt x="9730" y="19460"/>
                  </a:cubicBezTo>
                  <a:cubicBezTo>
                    <a:pt x="15108" y="19460"/>
                    <a:pt x="19460" y="15108"/>
                    <a:pt x="19460" y="9730"/>
                  </a:cubicBezTo>
                  <a:cubicBezTo>
                    <a:pt x="19460" y="4353"/>
                    <a:pt x="15108" y="1"/>
                    <a:pt x="97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6" name="Google Shape;526;p32"/>
          <p:cNvGrpSpPr/>
          <p:nvPr/>
        </p:nvGrpSpPr>
        <p:grpSpPr>
          <a:xfrm>
            <a:off x="2789911" y="3110850"/>
            <a:ext cx="1095440" cy="1095401"/>
            <a:chOff x="8420100" y="0"/>
            <a:chExt cx="702025" cy="702000"/>
          </a:xfrm>
        </p:grpSpPr>
        <p:sp>
          <p:nvSpPr>
            <p:cNvPr id="527" name="Google Shape;527;p32"/>
            <p:cNvSpPr/>
            <p:nvPr/>
          </p:nvSpPr>
          <p:spPr>
            <a:xfrm>
              <a:off x="8420100" y="0"/>
              <a:ext cx="702025" cy="702000"/>
            </a:xfrm>
            <a:custGeom>
              <a:avLst/>
              <a:gdLst/>
              <a:ahLst/>
              <a:cxnLst/>
              <a:rect l="l" t="t" r="r" b="b"/>
              <a:pathLst>
                <a:path w="28081" h="28080" extrusionOk="0">
                  <a:moveTo>
                    <a:pt x="14040" y="0"/>
                  </a:moveTo>
                  <a:cubicBezTo>
                    <a:pt x="6278" y="0"/>
                    <a:pt x="1" y="6298"/>
                    <a:pt x="1" y="14040"/>
                  </a:cubicBezTo>
                  <a:cubicBezTo>
                    <a:pt x="1" y="21803"/>
                    <a:pt x="6278" y="28080"/>
                    <a:pt x="14040" y="28080"/>
                  </a:cubicBezTo>
                  <a:cubicBezTo>
                    <a:pt x="21803" y="28080"/>
                    <a:pt x="28080" y="21803"/>
                    <a:pt x="28080" y="14040"/>
                  </a:cubicBezTo>
                  <a:cubicBezTo>
                    <a:pt x="28080" y="6298"/>
                    <a:pt x="21803" y="0"/>
                    <a:pt x="1404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32"/>
            <p:cNvSpPr/>
            <p:nvPr/>
          </p:nvSpPr>
          <p:spPr>
            <a:xfrm>
              <a:off x="8527850" y="107750"/>
              <a:ext cx="486500" cy="486500"/>
            </a:xfrm>
            <a:custGeom>
              <a:avLst/>
              <a:gdLst/>
              <a:ahLst/>
              <a:cxnLst/>
              <a:rect l="l" t="t" r="r" b="b"/>
              <a:pathLst>
                <a:path w="19460" h="19460" extrusionOk="0">
                  <a:moveTo>
                    <a:pt x="9730" y="1"/>
                  </a:moveTo>
                  <a:cubicBezTo>
                    <a:pt x="4353" y="1"/>
                    <a:pt x="1" y="4353"/>
                    <a:pt x="1" y="9730"/>
                  </a:cubicBezTo>
                  <a:cubicBezTo>
                    <a:pt x="1" y="15108"/>
                    <a:pt x="4353" y="19460"/>
                    <a:pt x="9730" y="19460"/>
                  </a:cubicBezTo>
                  <a:cubicBezTo>
                    <a:pt x="15108" y="19460"/>
                    <a:pt x="19460" y="15108"/>
                    <a:pt x="19460" y="9730"/>
                  </a:cubicBezTo>
                  <a:cubicBezTo>
                    <a:pt x="19460" y="4353"/>
                    <a:pt x="15108" y="1"/>
                    <a:pt x="97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Google Shape;9595;p65">
            <a:extLst>
              <a:ext uri="{FF2B5EF4-FFF2-40B4-BE49-F238E27FC236}">
                <a16:creationId xmlns:a16="http://schemas.microsoft.com/office/drawing/2014/main" id="{6DBCF54C-3083-4C45-B272-5D4FFDBD1EFA}"/>
              </a:ext>
            </a:extLst>
          </p:cNvPr>
          <p:cNvSpPr/>
          <p:nvPr/>
        </p:nvSpPr>
        <p:spPr>
          <a:xfrm>
            <a:off x="2214252" y="1754554"/>
            <a:ext cx="373766" cy="340357"/>
          </a:xfrm>
          <a:custGeom>
            <a:avLst/>
            <a:gdLst/>
            <a:ahLst/>
            <a:cxnLst/>
            <a:rect l="l" t="t" r="r" b="b"/>
            <a:pathLst>
              <a:path w="12698" h="11563" extrusionOk="0">
                <a:moveTo>
                  <a:pt x="2490" y="820"/>
                </a:moveTo>
                <a:cubicBezTo>
                  <a:pt x="3529" y="914"/>
                  <a:pt x="4600" y="1292"/>
                  <a:pt x="5483" y="2017"/>
                </a:cubicBezTo>
                <a:lnTo>
                  <a:pt x="5798" y="2237"/>
                </a:lnTo>
                <a:lnTo>
                  <a:pt x="5798" y="10334"/>
                </a:lnTo>
                <a:lnTo>
                  <a:pt x="5766" y="10334"/>
                </a:lnTo>
                <a:cubicBezTo>
                  <a:pt x="4789" y="9609"/>
                  <a:pt x="3655" y="9168"/>
                  <a:pt x="2490" y="9105"/>
                </a:cubicBezTo>
                <a:lnTo>
                  <a:pt x="2490" y="820"/>
                </a:lnTo>
                <a:close/>
                <a:moveTo>
                  <a:pt x="9925" y="883"/>
                </a:moveTo>
                <a:lnTo>
                  <a:pt x="9925" y="9137"/>
                </a:lnTo>
                <a:cubicBezTo>
                  <a:pt x="8728" y="9200"/>
                  <a:pt x="7593" y="9609"/>
                  <a:pt x="6617" y="10334"/>
                </a:cubicBezTo>
                <a:lnTo>
                  <a:pt x="6617" y="2300"/>
                </a:lnTo>
                <a:lnTo>
                  <a:pt x="6932" y="2048"/>
                </a:lnTo>
                <a:cubicBezTo>
                  <a:pt x="7782" y="1355"/>
                  <a:pt x="8854" y="946"/>
                  <a:pt x="9925" y="883"/>
                </a:cubicBezTo>
                <a:close/>
                <a:moveTo>
                  <a:pt x="1702" y="2458"/>
                </a:moveTo>
                <a:lnTo>
                  <a:pt x="1702" y="9483"/>
                </a:lnTo>
                <a:cubicBezTo>
                  <a:pt x="1702" y="9735"/>
                  <a:pt x="1891" y="9924"/>
                  <a:pt x="2080" y="9924"/>
                </a:cubicBezTo>
                <a:cubicBezTo>
                  <a:pt x="3057" y="9924"/>
                  <a:pt x="4096" y="10208"/>
                  <a:pt x="4978" y="10744"/>
                </a:cubicBezTo>
                <a:lnTo>
                  <a:pt x="1261" y="10744"/>
                </a:lnTo>
                <a:cubicBezTo>
                  <a:pt x="1009" y="10744"/>
                  <a:pt x="851" y="10555"/>
                  <a:pt x="851" y="10334"/>
                </a:cubicBezTo>
                <a:lnTo>
                  <a:pt x="851" y="2867"/>
                </a:lnTo>
                <a:cubicBezTo>
                  <a:pt x="851" y="2647"/>
                  <a:pt x="1040" y="2489"/>
                  <a:pt x="1261" y="2458"/>
                </a:cubicBezTo>
                <a:close/>
                <a:moveTo>
                  <a:pt x="11406" y="2458"/>
                </a:moveTo>
                <a:cubicBezTo>
                  <a:pt x="11658" y="2458"/>
                  <a:pt x="11815" y="2647"/>
                  <a:pt x="11847" y="2867"/>
                </a:cubicBezTo>
                <a:lnTo>
                  <a:pt x="11847" y="10334"/>
                </a:lnTo>
                <a:cubicBezTo>
                  <a:pt x="11847" y="10555"/>
                  <a:pt x="11658" y="10712"/>
                  <a:pt x="11406" y="10744"/>
                </a:cubicBezTo>
                <a:lnTo>
                  <a:pt x="7436" y="10744"/>
                </a:lnTo>
                <a:cubicBezTo>
                  <a:pt x="8255" y="10239"/>
                  <a:pt x="9295" y="9924"/>
                  <a:pt x="10303" y="9924"/>
                </a:cubicBezTo>
                <a:cubicBezTo>
                  <a:pt x="10555" y="9924"/>
                  <a:pt x="10712" y="9735"/>
                  <a:pt x="10712" y="9483"/>
                </a:cubicBezTo>
                <a:lnTo>
                  <a:pt x="10712" y="2458"/>
                </a:lnTo>
                <a:close/>
                <a:moveTo>
                  <a:pt x="2080" y="0"/>
                </a:moveTo>
                <a:cubicBezTo>
                  <a:pt x="1828" y="0"/>
                  <a:pt x="1670" y="189"/>
                  <a:pt x="1670" y="410"/>
                </a:cubicBezTo>
                <a:lnTo>
                  <a:pt x="1670" y="1670"/>
                </a:lnTo>
                <a:lnTo>
                  <a:pt x="1261" y="1670"/>
                </a:lnTo>
                <a:cubicBezTo>
                  <a:pt x="568" y="1670"/>
                  <a:pt x="1" y="2206"/>
                  <a:pt x="32" y="2930"/>
                </a:cubicBezTo>
                <a:lnTo>
                  <a:pt x="32" y="10334"/>
                </a:lnTo>
                <a:cubicBezTo>
                  <a:pt x="32" y="10996"/>
                  <a:pt x="568" y="11563"/>
                  <a:pt x="1261" y="11563"/>
                </a:cubicBezTo>
                <a:lnTo>
                  <a:pt x="11437" y="11563"/>
                </a:lnTo>
                <a:cubicBezTo>
                  <a:pt x="12130" y="11563"/>
                  <a:pt x="12697" y="11027"/>
                  <a:pt x="12697" y="10334"/>
                </a:cubicBezTo>
                <a:lnTo>
                  <a:pt x="12697" y="2867"/>
                </a:lnTo>
                <a:cubicBezTo>
                  <a:pt x="12666" y="2206"/>
                  <a:pt x="12130" y="1670"/>
                  <a:pt x="11437" y="1670"/>
                </a:cubicBezTo>
                <a:lnTo>
                  <a:pt x="10744" y="1670"/>
                </a:lnTo>
                <a:lnTo>
                  <a:pt x="10744" y="410"/>
                </a:lnTo>
                <a:cubicBezTo>
                  <a:pt x="10744" y="158"/>
                  <a:pt x="10555" y="0"/>
                  <a:pt x="10334" y="0"/>
                </a:cubicBezTo>
                <a:cubicBezTo>
                  <a:pt x="8980" y="0"/>
                  <a:pt x="7562" y="473"/>
                  <a:pt x="6396" y="1387"/>
                </a:cubicBezTo>
                <a:lnTo>
                  <a:pt x="6207" y="1544"/>
                </a:lnTo>
                <a:lnTo>
                  <a:pt x="6018" y="1387"/>
                </a:lnTo>
                <a:cubicBezTo>
                  <a:pt x="4915" y="473"/>
                  <a:pt x="3498" y="0"/>
                  <a:pt x="2080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10039;p66">
            <a:extLst>
              <a:ext uri="{FF2B5EF4-FFF2-40B4-BE49-F238E27FC236}">
                <a16:creationId xmlns:a16="http://schemas.microsoft.com/office/drawing/2014/main" id="{00183E64-09D0-44B5-BCD4-6EDAAE3B887A}"/>
              </a:ext>
            </a:extLst>
          </p:cNvPr>
          <p:cNvSpPr/>
          <p:nvPr/>
        </p:nvSpPr>
        <p:spPr>
          <a:xfrm>
            <a:off x="6079560" y="1738797"/>
            <a:ext cx="348513" cy="349427"/>
          </a:xfrm>
          <a:custGeom>
            <a:avLst/>
            <a:gdLst/>
            <a:ahLst/>
            <a:cxnLst/>
            <a:rect l="l" t="t" r="r" b="b"/>
            <a:pathLst>
              <a:path w="11815" h="11846" extrusionOk="0">
                <a:moveTo>
                  <a:pt x="5829" y="693"/>
                </a:moveTo>
                <a:cubicBezTo>
                  <a:pt x="6238" y="693"/>
                  <a:pt x="6553" y="1008"/>
                  <a:pt x="6553" y="1418"/>
                </a:cubicBezTo>
                <a:cubicBezTo>
                  <a:pt x="6553" y="1796"/>
                  <a:pt x="6238" y="2111"/>
                  <a:pt x="5829" y="2111"/>
                </a:cubicBezTo>
                <a:cubicBezTo>
                  <a:pt x="5451" y="2111"/>
                  <a:pt x="5136" y="1796"/>
                  <a:pt x="5136" y="1418"/>
                </a:cubicBezTo>
                <a:cubicBezTo>
                  <a:pt x="5136" y="1008"/>
                  <a:pt x="5482" y="693"/>
                  <a:pt x="5829" y="693"/>
                </a:cubicBezTo>
                <a:close/>
                <a:moveTo>
                  <a:pt x="5829" y="2773"/>
                </a:moveTo>
                <a:cubicBezTo>
                  <a:pt x="6774" y="2773"/>
                  <a:pt x="7562" y="3560"/>
                  <a:pt x="7562" y="4568"/>
                </a:cubicBezTo>
                <a:lnTo>
                  <a:pt x="7562" y="4915"/>
                </a:lnTo>
                <a:lnTo>
                  <a:pt x="4096" y="4915"/>
                </a:lnTo>
                <a:lnTo>
                  <a:pt x="4096" y="4568"/>
                </a:lnTo>
                <a:cubicBezTo>
                  <a:pt x="4096" y="3560"/>
                  <a:pt x="4884" y="2773"/>
                  <a:pt x="5829" y="2773"/>
                </a:cubicBezTo>
                <a:close/>
                <a:moveTo>
                  <a:pt x="2363" y="6963"/>
                </a:moveTo>
                <a:cubicBezTo>
                  <a:pt x="2773" y="6963"/>
                  <a:pt x="3088" y="7278"/>
                  <a:pt x="3088" y="7656"/>
                </a:cubicBezTo>
                <a:cubicBezTo>
                  <a:pt x="3088" y="8065"/>
                  <a:pt x="2773" y="8380"/>
                  <a:pt x="2363" y="8380"/>
                </a:cubicBezTo>
                <a:cubicBezTo>
                  <a:pt x="1985" y="8380"/>
                  <a:pt x="1670" y="8065"/>
                  <a:pt x="1670" y="7656"/>
                </a:cubicBezTo>
                <a:cubicBezTo>
                  <a:pt x="1670" y="7278"/>
                  <a:pt x="1985" y="6963"/>
                  <a:pt x="2363" y="6963"/>
                </a:cubicBezTo>
                <a:close/>
                <a:moveTo>
                  <a:pt x="9357" y="6963"/>
                </a:moveTo>
                <a:cubicBezTo>
                  <a:pt x="9735" y="6963"/>
                  <a:pt x="10050" y="7278"/>
                  <a:pt x="10050" y="7656"/>
                </a:cubicBezTo>
                <a:cubicBezTo>
                  <a:pt x="10050" y="8065"/>
                  <a:pt x="9735" y="8380"/>
                  <a:pt x="9357" y="8380"/>
                </a:cubicBezTo>
                <a:cubicBezTo>
                  <a:pt x="8948" y="8380"/>
                  <a:pt x="8633" y="8065"/>
                  <a:pt x="8633" y="7656"/>
                </a:cubicBezTo>
                <a:cubicBezTo>
                  <a:pt x="8633" y="7278"/>
                  <a:pt x="8948" y="6963"/>
                  <a:pt x="9357" y="6963"/>
                </a:cubicBezTo>
                <a:close/>
                <a:moveTo>
                  <a:pt x="2363" y="9042"/>
                </a:moveTo>
                <a:cubicBezTo>
                  <a:pt x="3308" y="9042"/>
                  <a:pt x="4096" y="9830"/>
                  <a:pt x="4096" y="10806"/>
                </a:cubicBezTo>
                <a:lnTo>
                  <a:pt x="4096" y="11184"/>
                </a:lnTo>
                <a:lnTo>
                  <a:pt x="630" y="11184"/>
                </a:lnTo>
                <a:lnTo>
                  <a:pt x="630" y="10806"/>
                </a:lnTo>
                <a:cubicBezTo>
                  <a:pt x="630" y="9830"/>
                  <a:pt x="1418" y="9042"/>
                  <a:pt x="2363" y="9042"/>
                </a:cubicBezTo>
                <a:close/>
                <a:moveTo>
                  <a:pt x="9357" y="9042"/>
                </a:moveTo>
                <a:cubicBezTo>
                  <a:pt x="10302" y="9042"/>
                  <a:pt x="11090" y="9830"/>
                  <a:pt x="11090" y="10806"/>
                </a:cubicBezTo>
                <a:lnTo>
                  <a:pt x="11090" y="11184"/>
                </a:lnTo>
                <a:lnTo>
                  <a:pt x="7625" y="11184"/>
                </a:lnTo>
                <a:lnTo>
                  <a:pt x="7625" y="10806"/>
                </a:lnTo>
                <a:cubicBezTo>
                  <a:pt x="7625" y="9830"/>
                  <a:pt x="8412" y="9042"/>
                  <a:pt x="9357" y="9042"/>
                </a:cubicBezTo>
                <a:close/>
                <a:moveTo>
                  <a:pt x="5892" y="0"/>
                </a:moveTo>
                <a:cubicBezTo>
                  <a:pt x="5136" y="0"/>
                  <a:pt x="4506" y="630"/>
                  <a:pt x="4506" y="1355"/>
                </a:cubicBezTo>
                <a:cubicBezTo>
                  <a:pt x="4506" y="1733"/>
                  <a:pt x="4632" y="2016"/>
                  <a:pt x="4852" y="2300"/>
                </a:cubicBezTo>
                <a:cubicBezTo>
                  <a:pt x="4033" y="2710"/>
                  <a:pt x="3466" y="3529"/>
                  <a:pt x="3466" y="4505"/>
                </a:cubicBezTo>
                <a:lnTo>
                  <a:pt x="3466" y="5230"/>
                </a:lnTo>
                <a:cubicBezTo>
                  <a:pt x="3466" y="5419"/>
                  <a:pt x="3623" y="5577"/>
                  <a:pt x="3844" y="5577"/>
                </a:cubicBezTo>
                <a:lnTo>
                  <a:pt x="5577" y="5577"/>
                </a:lnTo>
                <a:lnTo>
                  <a:pt x="5577" y="7152"/>
                </a:lnTo>
                <a:lnTo>
                  <a:pt x="3875" y="8822"/>
                </a:lnTo>
                <a:cubicBezTo>
                  <a:pt x="3749" y="8696"/>
                  <a:pt x="3592" y="8601"/>
                  <a:pt x="3434" y="8569"/>
                </a:cubicBezTo>
                <a:cubicBezTo>
                  <a:pt x="3686" y="8349"/>
                  <a:pt x="3781" y="8034"/>
                  <a:pt x="3781" y="7624"/>
                </a:cubicBezTo>
                <a:cubicBezTo>
                  <a:pt x="3781" y="6868"/>
                  <a:pt x="3151" y="6238"/>
                  <a:pt x="2426" y="6238"/>
                </a:cubicBezTo>
                <a:cubicBezTo>
                  <a:pt x="1670" y="6238"/>
                  <a:pt x="1040" y="6868"/>
                  <a:pt x="1040" y="7624"/>
                </a:cubicBezTo>
                <a:cubicBezTo>
                  <a:pt x="1040" y="7971"/>
                  <a:pt x="1166" y="8286"/>
                  <a:pt x="1387" y="8569"/>
                </a:cubicBezTo>
                <a:cubicBezTo>
                  <a:pt x="567" y="8979"/>
                  <a:pt x="0" y="9798"/>
                  <a:pt x="0" y="10775"/>
                </a:cubicBezTo>
                <a:lnTo>
                  <a:pt x="0" y="11499"/>
                </a:lnTo>
                <a:cubicBezTo>
                  <a:pt x="0" y="11688"/>
                  <a:pt x="158" y="11846"/>
                  <a:pt x="378" y="11846"/>
                </a:cubicBezTo>
                <a:lnTo>
                  <a:pt x="4474" y="11846"/>
                </a:lnTo>
                <a:cubicBezTo>
                  <a:pt x="4663" y="11846"/>
                  <a:pt x="4821" y="11688"/>
                  <a:pt x="4821" y="11499"/>
                </a:cubicBezTo>
                <a:lnTo>
                  <a:pt x="4821" y="10775"/>
                </a:lnTo>
                <a:cubicBezTo>
                  <a:pt x="4821" y="10239"/>
                  <a:pt x="4632" y="9704"/>
                  <a:pt x="4348" y="9326"/>
                </a:cubicBezTo>
                <a:lnTo>
                  <a:pt x="5860" y="7782"/>
                </a:lnTo>
                <a:lnTo>
                  <a:pt x="7404" y="9326"/>
                </a:lnTo>
                <a:cubicBezTo>
                  <a:pt x="7089" y="9704"/>
                  <a:pt x="6931" y="10239"/>
                  <a:pt x="6931" y="10775"/>
                </a:cubicBezTo>
                <a:lnTo>
                  <a:pt x="6931" y="11499"/>
                </a:lnTo>
                <a:cubicBezTo>
                  <a:pt x="6931" y="11688"/>
                  <a:pt x="7089" y="11846"/>
                  <a:pt x="7309" y="11846"/>
                </a:cubicBezTo>
                <a:lnTo>
                  <a:pt x="11468" y="11846"/>
                </a:lnTo>
                <a:cubicBezTo>
                  <a:pt x="11657" y="11846"/>
                  <a:pt x="11815" y="11688"/>
                  <a:pt x="11815" y="11499"/>
                </a:cubicBezTo>
                <a:lnTo>
                  <a:pt x="11815" y="10775"/>
                </a:lnTo>
                <a:cubicBezTo>
                  <a:pt x="11783" y="9830"/>
                  <a:pt x="11185" y="8979"/>
                  <a:pt x="10365" y="8569"/>
                </a:cubicBezTo>
                <a:cubicBezTo>
                  <a:pt x="10586" y="8349"/>
                  <a:pt x="10712" y="8034"/>
                  <a:pt x="10712" y="7624"/>
                </a:cubicBezTo>
                <a:cubicBezTo>
                  <a:pt x="10712" y="6868"/>
                  <a:pt x="10082" y="6238"/>
                  <a:pt x="9357" y="6238"/>
                </a:cubicBezTo>
                <a:cubicBezTo>
                  <a:pt x="8601" y="6238"/>
                  <a:pt x="7971" y="6868"/>
                  <a:pt x="7971" y="7624"/>
                </a:cubicBezTo>
                <a:cubicBezTo>
                  <a:pt x="7971" y="7971"/>
                  <a:pt x="8097" y="8286"/>
                  <a:pt x="8318" y="8569"/>
                </a:cubicBezTo>
                <a:cubicBezTo>
                  <a:pt x="8160" y="8664"/>
                  <a:pt x="8034" y="8727"/>
                  <a:pt x="7877" y="8822"/>
                </a:cubicBezTo>
                <a:lnTo>
                  <a:pt x="6207" y="7152"/>
                </a:lnTo>
                <a:lnTo>
                  <a:pt x="6207" y="5577"/>
                </a:lnTo>
                <a:lnTo>
                  <a:pt x="7940" y="5577"/>
                </a:lnTo>
                <a:cubicBezTo>
                  <a:pt x="8129" y="5577"/>
                  <a:pt x="8286" y="5419"/>
                  <a:pt x="8286" y="5230"/>
                </a:cubicBezTo>
                <a:lnTo>
                  <a:pt x="8286" y="4505"/>
                </a:lnTo>
                <a:cubicBezTo>
                  <a:pt x="8286" y="3529"/>
                  <a:pt x="7688" y="2710"/>
                  <a:pt x="6900" y="2300"/>
                </a:cubicBezTo>
                <a:cubicBezTo>
                  <a:pt x="7152" y="2080"/>
                  <a:pt x="7246" y="1764"/>
                  <a:pt x="7246" y="1355"/>
                </a:cubicBezTo>
                <a:cubicBezTo>
                  <a:pt x="7246" y="630"/>
                  <a:pt x="6616" y="0"/>
                  <a:pt x="589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4886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extLst>
    <p:ext uri="{6950BFC3-D8DA-4A85-94F7-54DA5524770B}">
      <p188:commentRel xmlns:p188="http://schemas.microsoft.com/office/powerpoint/2018/8/main" r:id="rId3"/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47"/>
          <p:cNvSpPr txBox="1">
            <a:spLocks noGrp="1"/>
          </p:cNvSpPr>
          <p:nvPr>
            <p:ph type="title"/>
          </p:nvPr>
        </p:nvSpPr>
        <p:spPr>
          <a:xfrm>
            <a:off x="723900" y="540000"/>
            <a:ext cx="77001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티웨이_날다" panose="02000300000000000000" pitchFamily="2" charset="-127"/>
                <a:ea typeface="티웨이_날다" panose="02000300000000000000" pitchFamily="2" charset="-127"/>
              </a:rPr>
              <a:t>메타버스의 특성과 교육에서의 장점</a:t>
            </a:r>
            <a:endParaRPr dirty="0">
              <a:latin typeface="티웨이_날다" panose="02000300000000000000" pitchFamily="2" charset="-127"/>
              <a:ea typeface="티웨이_날다" panose="02000300000000000000" pitchFamily="2" charset="-127"/>
            </a:endParaRPr>
          </a:p>
        </p:txBody>
      </p:sp>
      <p:graphicFrame>
        <p:nvGraphicFramePr>
          <p:cNvPr id="865" name="Google Shape;865;p47"/>
          <p:cNvGraphicFramePr/>
          <p:nvPr>
            <p:extLst>
              <p:ext uri="{D42A27DB-BD31-4B8C-83A1-F6EECF244321}">
                <p14:modId xmlns:p14="http://schemas.microsoft.com/office/powerpoint/2010/main" val="4089453251"/>
              </p:ext>
            </p:extLst>
          </p:nvPr>
        </p:nvGraphicFramePr>
        <p:xfrm>
          <a:off x="1134416" y="1804178"/>
          <a:ext cx="6875168" cy="1843700"/>
        </p:xfrm>
        <a:graphic>
          <a:graphicData uri="http://schemas.openxmlformats.org/drawingml/2006/table">
            <a:tbl>
              <a:tblPr>
                <a:noFill/>
                <a:tableStyleId>{DB6C4A8D-611E-4E4C-B239-7E386D43AC58}</a:tableStyleId>
              </a:tblPr>
              <a:tblGrid>
                <a:gridCol w="29064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686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609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IBM Plex Sans KR Medium" panose="020B0603050203000203" pitchFamily="34" charset="-127"/>
                          <a:ea typeface="IBM Plex Sans KR Medium" panose="020B0603050203000203" pitchFamily="34" charset="-127"/>
                          <a:cs typeface="Reem Kufi"/>
                          <a:sym typeface="Reem Kufi"/>
                        </a:rPr>
                        <a:t>특성</a:t>
                      </a:r>
                      <a:endParaRPr sz="1800" b="0" dirty="0">
                        <a:solidFill>
                          <a:schemeClr val="tx1"/>
                        </a:solidFill>
                        <a:latin typeface="IBM Plex Sans KR Medium" panose="020B0603050203000203" pitchFamily="34" charset="-127"/>
                        <a:ea typeface="IBM Plex Sans KR Medium" panose="020B0603050203000203" pitchFamily="34" charset="-127"/>
                        <a:cs typeface="Reem Kufi"/>
                        <a:sym typeface="Reem Kuf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IBM Plex Sans KR Medium" panose="020B0603050203000203" pitchFamily="34" charset="-127"/>
                          <a:ea typeface="IBM Plex Sans KR Medium" panose="020B0603050203000203" pitchFamily="34" charset="-127"/>
                          <a:sym typeface="Source Sans Pro"/>
                        </a:rPr>
                        <a:t>장점</a:t>
                      </a:r>
                      <a:endParaRPr sz="1800" b="0" dirty="0">
                        <a:solidFill>
                          <a:schemeClr val="tx1"/>
                        </a:solidFill>
                        <a:latin typeface="IBM Plex Sans KR Medium" panose="020B0603050203000203" pitchFamily="34" charset="-127"/>
                        <a:ea typeface="IBM Plex Sans KR Medium" panose="020B0603050203000203" pitchFamily="34" charset="-127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09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800" dirty="0">
                          <a:solidFill>
                            <a:schemeClr val="accent2"/>
                          </a:solidFill>
                          <a:latin typeface="티웨이_항공" panose="02000300000000000000" pitchFamily="2" charset="-127"/>
                          <a:ea typeface="티웨이_항공" panose="02000300000000000000" pitchFamily="2" charset="-127"/>
                          <a:cs typeface="Reem Kufi"/>
                          <a:sym typeface="Reem Kufi"/>
                        </a:rPr>
                        <a:t>새로운 사회적 소통 공간</a:t>
                      </a:r>
                      <a:endParaRPr sz="1800" dirty="0">
                        <a:solidFill>
                          <a:schemeClr val="accent2"/>
                        </a:solidFill>
                        <a:latin typeface="티웨이_항공" panose="02000300000000000000" pitchFamily="2" charset="-127"/>
                        <a:ea typeface="티웨이_항공" panose="02000300000000000000" pitchFamily="2" charset="-127"/>
                        <a:cs typeface="Reem Kufi"/>
                        <a:sym typeface="Reem Kuf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dirty="0">
                          <a:solidFill>
                            <a:schemeClr val="dk2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  <a:sym typeface="Source Sans Pro"/>
                        </a:rPr>
                        <a:t>현실의 제약을 넘어 학생들의 사회적 연결 가능</a:t>
                      </a:r>
                      <a:endParaRPr dirty="0">
                        <a:solidFill>
                          <a:schemeClr val="dk2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09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800" dirty="0">
                          <a:solidFill>
                            <a:schemeClr val="accent4"/>
                          </a:solidFill>
                          <a:latin typeface="티웨이_항공" panose="02000300000000000000" pitchFamily="2" charset="-127"/>
                          <a:ea typeface="티웨이_항공" panose="02000300000000000000" pitchFamily="2" charset="-127"/>
                          <a:cs typeface="Reem Kufi"/>
                          <a:sym typeface="Reem Kufi"/>
                        </a:rPr>
                        <a:t>높은 자유도</a:t>
                      </a:r>
                      <a:endParaRPr sz="1800" dirty="0">
                        <a:solidFill>
                          <a:schemeClr val="accent4"/>
                        </a:solidFill>
                        <a:latin typeface="티웨이_항공" panose="02000300000000000000" pitchFamily="2" charset="-127"/>
                        <a:ea typeface="티웨이_항공" panose="02000300000000000000" pitchFamily="2" charset="-127"/>
                        <a:cs typeface="Reem Kufi"/>
                        <a:sym typeface="Reem Kuf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dirty="0">
                          <a:solidFill>
                            <a:schemeClr val="dk2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  <a:sym typeface="Source Sans Pro"/>
                        </a:rPr>
                        <a:t>창작자의 경험 제공을 통한 학생의 자율성 확대 가능</a:t>
                      </a:r>
                      <a:endParaRPr dirty="0">
                        <a:solidFill>
                          <a:schemeClr val="dk2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09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800" dirty="0">
                          <a:solidFill>
                            <a:schemeClr val="accent6"/>
                          </a:solidFill>
                          <a:latin typeface="티웨이_항공" panose="02000300000000000000" pitchFamily="2" charset="-127"/>
                          <a:ea typeface="티웨이_항공" panose="02000300000000000000" pitchFamily="2" charset="-127"/>
                          <a:cs typeface="Reem Kufi"/>
                          <a:sym typeface="Reem Kufi"/>
                        </a:rPr>
                        <a:t>가상화를 통한 높은 몰입도</a:t>
                      </a:r>
                      <a:endParaRPr sz="1800" dirty="0">
                        <a:solidFill>
                          <a:schemeClr val="accent6"/>
                        </a:solidFill>
                        <a:latin typeface="티웨이_항공" panose="02000300000000000000" pitchFamily="2" charset="-127"/>
                        <a:ea typeface="티웨이_항공" panose="02000300000000000000" pitchFamily="2" charset="-127"/>
                        <a:cs typeface="Reem Kufi"/>
                        <a:sym typeface="Reem Kuf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dirty="0">
                          <a:solidFill>
                            <a:schemeClr val="dk2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  <a:sym typeface="Source Sans Pro"/>
                        </a:rPr>
                        <a:t>학습 시 학생의 능동적 참여 확대 가능</a:t>
                      </a:r>
                      <a:endParaRPr dirty="0">
                        <a:solidFill>
                          <a:schemeClr val="dk2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Town Hall Meeting by Slidesgo">
  <a:themeElements>
    <a:clrScheme name="Simple Light">
      <a:dk1>
        <a:srgbClr val="000000"/>
      </a:dk1>
      <a:lt1>
        <a:srgbClr val="FFFFFF"/>
      </a:lt1>
      <a:dk2>
        <a:srgbClr val="313131"/>
      </a:dk2>
      <a:lt2>
        <a:srgbClr val="F0F0F0"/>
      </a:lt2>
      <a:accent1>
        <a:srgbClr val="EBCC7D"/>
      </a:accent1>
      <a:accent2>
        <a:srgbClr val="EBC04C"/>
      </a:accent2>
      <a:accent3>
        <a:srgbClr val="75C7BF"/>
      </a:accent3>
      <a:accent4>
        <a:srgbClr val="37756F"/>
      </a:accent4>
      <a:accent5>
        <a:srgbClr val="73A9C9"/>
      </a:accent5>
      <a:accent6>
        <a:srgbClr val="0F5680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598</TotalTime>
  <Words>997</Words>
  <Application>Microsoft Office PowerPoint</Application>
  <PresentationFormat>화면 슬라이드 쇼(16:9)</PresentationFormat>
  <Paragraphs>151</Paragraphs>
  <Slides>27</Slides>
  <Notes>27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9" baseType="lpstr">
      <vt:lpstr>Noto Sans KR Black</vt:lpstr>
      <vt:lpstr>Noto Sans KR</vt:lpstr>
      <vt:lpstr>Arial</vt:lpstr>
      <vt:lpstr>Source Sans Pro</vt:lpstr>
      <vt:lpstr>IBM Plex Sans KR Medium</vt:lpstr>
      <vt:lpstr>Reem Kufi</vt:lpstr>
      <vt:lpstr>티웨이_날다</vt:lpstr>
      <vt:lpstr>강한공군체 Bold</vt:lpstr>
      <vt:lpstr>경기천년제목 Medium</vt:lpstr>
      <vt:lpstr>티웨이_항공</vt:lpstr>
      <vt:lpstr>Noto Sans KR Light</vt:lpstr>
      <vt:lpstr>Town Hall Meeting by Slidesgo</vt:lpstr>
      <vt:lpstr>메타버스 기반 온라인 실험 실습 소프트웨어 서비스</vt:lpstr>
      <vt:lpstr>목차</vt:lpstr>
      <vt:lpstr>과제 목적 및 필요성</vt:lpstr>
      <vt:lpstr>—고선영 외(2021)</vt:lpstr>
      <vt:lpstr> 다양한 메타버스 플랫폼</vt:lpstr>
      <vt:lpstr>메타버스 시장 전망</vt:lpstr>
      <vt:lpstr>메타버스 신산업 선도전략</vt:lpstr>
      <vt:lpstr>메타버스 교육 기반 사례</vt:lpstr>
      <vt:lpstr>메타버스의 특성과 교육에서의 장점</vt:lpstr>
      <vt:lpstr>메타버스의 특성과 교육에서의 단점</vt:lpstr>
      <vt:lpstr>교육 현장에서의 한계점</vt:lpstr>
      <vt:lpstr>목적 및 필요성</vt:lpstr>
      <vt:lpstr>과제 내용 및 추진 방법</vt:lpstr>
      <vt:lpstr>프로젝트 개요</vt:lpstr>
      <vt:lpstr>프로젝트 추진</vt:lpstr>
      <vt:lpstr>과제 추진 일정</vt:lpstr>
      <vt:lpstr>프로젝트 타임라인</vt:lpstr>
      <vt:lpstr>Gantt Chart</vt:lpstr>
      <vt:lpstr>Gantt Chart</vt:lpstr>
      <vt:lpstr>Gantt Chart</vt:lpstr>
      <vt:lpstr>예산 계획</vt:lpstr>
      <vt:lpstr>기대효과 및 활용방안</vt:lpstr>
      <vt:lpstr>기대 효과</vt:lpstr>
      <vt:lpstr>활용 방안</vt:lpstr>
      <vt:lpstr>예상 성과</vt:lpstr>
      <vt:lpstr>참고문헌</vt:lpstr>
      <vt:lpstr>감사합니다.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메타버스 기반 온라인 실험 실습 소프트웨어 서비스</dc:title>
  <dc:creator>권동영</dc:creator>
  <cp:lastModifiedBy>권동영</cp:lastModifiedBy>
  <cp:revision>17</cp:revision>
  <dcterms:modified xsi:type="dcterms:W3CDTF">2022-03-15T14:55:50Z</dcterms:modified>
</cp:coreProperties>
</file>